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7"/>
  </p:notesMasterIdLst>
  <p:sldIdLst>
    <p:sldId id="257" r:id="rId2"/>
    <p:sldId id="258" r:id="rId3"/>
    <p:sldId id="259" r:id="rId4"/>
    <p:sldId id="260" r:id="rId5"/>
    <p:sldId id="261" r:id="rId6"/>
    <p:sldId id="262" r:id="rId7"/>
    <p:sldId id="263" r:id="rId8"/>
    <p:sldId id="264" r:id="rId9"/>
    <p:sldId id="265" r:id="rId10"/>
    <p:sldId id="266" r:id="rId11"/>
    <p:sldId id="267" r:id="rId12"/>
    <p:sldId id="269" r:id="rId13"/>
    <p:sldId id="270" r:id="rId14"/>
    <p:sldId id="271" r:id="rId15"/>
    <p:sldId id="27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67" autoAdjust="0"/>
    <p:restoredTop sz="94660"/>
  </p:normalViewPr>
  <p:slideViewPr>
    <p:cSldViewPr>
      <p:cViewPr varScale="1">
        <p:scale>
          <a:sx n="92" d="100"/>
          <a:sy n="92" d="100"/>
        </p:scale>
        <p:origin x="-89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455B50-05C7-4DC3-803A-437E44908C4B}" type="datetimeFigureOut">
              <a:rPr lang="en-US" smtClean="0"/>
              <a:t>2/27/2012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56D199-5826-41D6-80D0-73D848474F38}" type="slidenum">
              <a:rPr lang="en-US" smtClean="0"/>
              <a:t>‹#›</a:t>
            </a:fld>
            <a:endParaRPr lang="en-US"/>
          </a:p>
        </p:txBody>
      </p:sp>
    </p:spTree>
    <p:extLst>
      <p:ext uri="{BB962C8B-B14F-4D97-AF65-F5344CB8AC3E}">
        <p14:creationId xmlns:p14="http://schemas.microsoft.com/office/powerpoint/2010/main" val="967182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1D8BD707-D9CF-40AE-B4C6-C98DA3205C09}" type="datetimeFigureOut">
              <a:rPr lang="en-US" smtClean="0"/>
              <a:pPr/>
              <a:t>2/27/2012</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6F15528-21DE-4FAA-801E-634DDDAF4B2B}" type="slidenum">
              <a:rPr lang="en-US" smtClean="0"/>
              <a:pPr/>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2/27/2012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2/27/2012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2/27/2012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1D8BD707-D9CF-40AE-B4C6-C98DA3205C09}" type="datetimeFigureOut">
              <a:rPr lang="en-US" smtClean="0"/>
              <a:pPr/>
              <a:t>2/27/2012</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Identify yourself</a:t>
            </a:r>
            <a:endParaRPr lang="en-US" dirty="0"/>
          </a:p>
        </p:txBody>
      </p:sp>
      <p:sp>
        <p:nvSpPr>
          <p:cNvPr id="5" name="Text Placeholder 4"/>
          <p:cNvSpPr>
            <a:spLocks noGrp="1"/>
          </p:cNvSpPr>
          <p:nvPr>
            <p:ph type="body" idx="1"/>
          </p:nvPr>
        </p:nvSpPr>
        <p:spPr/>
        <p:txBody>
          <a:bodyPr/>
          <a:lstStyle/>
          <a:p>
            <a:endParaRPr lang="en-US" dirty="0"/>
          </a:p>
        </p:txBody>
      </p:sp>
      <p:sp>
        <p:nvSpPr>
          <p:cNvPr id="6" name="Content Placeholder 5"/>
          <p:cNvSpPr>
            <a:spLocks noGrp="1"/>
          </p:cNvSpPr>
          <p:nvPr>
            <p:ph sz="half" idx="2"/>
          </p:nvPr>
        </p:nvSpPr>
        <p:spPr/>
        <p:txBody>
          <a:bodyPr/>
          <a:lstStyle/>
          <a:p>
            <a:endParaRPr lang="en-US" dirty="0"/>
          </a:p>
        </p:txBody>
      </p:sp>
      <p:sp>
        <p:nvSpPr>
          <p:cNvPr id="7" name="Text Placeholder 6"/>
          <p:cNvSpPr>
            <a:spLocks noGrp="1"/>
          </p:cNvSpPr>
          <p:nvPr>
            <p:ph type="body" sz="quarter" idx="3"/>
          </p:nvPr>
        </p:nvSpPr>
        <p:spPr/>
        <p:txBody>
          <a:bodyPr/>
          <a:lstStyle/>
          <a:p>
            <a:endParaRPr lang="en-US" dirty="0"/>
          </a:p>
        </p:txBody>
      </p:sp>
      <p:sp>
        <p:nvSpPr>
          <p:cNvPr id="8" name="Content Placeholder 7"/>
          <p:cNvSpPr>
            <a:spLocks noGrp="1"/>
          </p:cNvSpPr>
          <p:nvPr>
            <p:ph sz="quarter" idx="4"/>
          </p:nvPr>
        </p:nvSpPr>
        <p:spPr/>
        <p:txBody>
          <a:bodyPr/>
          <a:lstStyle/>
          <a:p>
            <a:endParaRPr lang="en-US"/>
          </a:p>
        </p:txBody>
      </p:sp>
    </p:spTree>
    <p:extLst>
      <p:ext uri="{BB962C8B-B14F-4D97-AF65-F5344CB8AC3E}">
        <p14:creationId xmlns:p14="http://schemas.microsoft.com/office/powerpoint/2010/main" val="991767232"/>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Personality</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667000" y="2057400"/>
            <a:ext cx="3803650" cy="3042919"/>
          </a:xfrm>
        </p:spPr>
      </p:pic>
      <p:sp>
        <p:nvSpPr>
          <p:cNvPr id="6" name="Content Placeholder 5"/>
          <p:cNvSpPr>
            <a:spLocks noGrp="1"/>
          </p:cNvSpPr>
          <p:nvPr>
            <p:ph sz="quarter" idx="4"/>
          </p:nvPr>
        </p:nvSpPr>
        <p:spPr>
          <a:xfrm>
            <a:off x="762000" y="5105400"/>
            <a:ext cx="7682754" cy="1524000"/>
          </a:xfrm>
        </p:spPr>
        <p:txBody>
          <a:bodyPr/>
          <a:lstStyle/>
          <a:p>
            <a:r>
              <a:rPr lang="en-US" dirty="0" smtClean="0"/>
              <a:t>Personality: the various aspects of a person’s character that combine to make them different from other people.</a:t>
            </a:r>
            <a:endParaRPr lang="en-US" dirty="0"/>
          </a:p>
        </p:txBody>
      </p:sp>
      <p:sp>
        <p:nvSpPr>
          <p:cNvPr id="3" name="TextBox 2"/>
          <p:cNvSpPr txBox="1"/>
          <p:nvPr/>
        </p:nvSpPr>
        <p:spPr>
          <a:xfrm>
            <a:off x="76200" y="2209800"/>
            <a:ext cx="2667000" cy="2031325"/>
          </a:xfrm>
          <a:prstGeom prst="rect">
            <a:avLst/>
          </a:prstGeom>
          <a:noFill/>
        </p:spPr>
        <p:txBody>
          <a:bodyPr wrap="square" rtlCol="0">
            <a:spAutoFit/>
          </a:bodyPr>
          <a:lstStyle/>
          <a:p>
            <a:r>
              <a:rPr lang="en-US" dirty="0" smtClean="0"/>
              <a:t>People judge you whether you have good personality through </a:t>
            </a:r>
            <a:r>
              <a:rPr lang="en-US" dirty="0" smtClean="0"/>
              <a:t>your </a:t>
            </a:r>
            <a:r>
              <a:rPr lang="en-US" dirty="0" err="1" smtClean="0"/>
              <a:t>behaviours</a:t>
            </a:r>
            <a:r>
              <a:rPr lang="en-US" dirty="0" smtClean="0"/>
              <a:t>. A people with good personality is always  admired by people. </a:t>
            </a:r>
            <a:endParaRPr lang="en-US" dirty="0"/>
          </a:p>
        </p:txBody>
      </p:sp>
      <p:sp>
        <p:nvSpPr>
          <p:cNvPr id="4" name="TextBox 3"/>
          <p:cNvSpPr txBox="1"/>
          <p:nvPr/>
        </p:nvSpPr>
        <p:spPr>
          <a:xfrm>
            <a:off x="6629400" y="2209800"/>
            <a:ext cx="2286000" cy="369332"/>
          </a:xfrm>
          <a:prstGeom prst="rect">
            <a:avLst/>
          </a:prstGeom>
          <a:noFill/>
        </p:spPr>
        <p:txBody>
          <a:bodyPr wrap="square" rtlCol="0">
            <a:spAutoFit/>
          </a:bodyPr>
          <a:lstStyle/>
          <a:p>
            <a:endParaRPr lang="en-US"/>
          </a:p>
        </p:txBody>
      </p:sp>
      <p:sp>
        <p:nvSpPr>
          <p:cNvPr id="5" name="TextBox 4"/>
          <p:cNvSpPr txBox="1"/>
          <p:nvPr/>
        </p:nvSpPr>
        <p:spPr>
          <a:xfrm>
            <a:off x="6477000" y="2057400"/>
            <a:ext cx="2438400" cy="2031325"/>
          </a:xfrm>
          <a:prstGeom prst="rect">
            <a:avLst/>
          </a:prstGeom>
          <a:noFill/>
        </p:spPr>
        <p:txBody>
          <a:bodyPr wrap="square" rtlCol="0">
            <a:spAutoFit/>
          </a:bodyPr>
          <a:lstStyle/>
          <a:p>
            <a:r>
              <a:rPr lang="en-US" dirty="0" smtClean="0"/>
              <a:t>Personality is related to your mood. A people with good personality is always happy in his life. It can be influenced by environment.</a:t>
            </a:r>
            <a:endParaRPr lang="en-US" dirty="0"/>
          </a:p>
        </p:txBody>
      </p:sp>
    </p:spTree>
    <p:extLst>
      <p:ext uri="{BB962C8B-B14F-4D97-AF65-F5344CB8AC3E}">
        <p14:creationId xmlns:p14="http://schemas.microsoft.com/office/powerpoint/2010/main" val="1447061842"/>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Value/Beliefs</a:t>
            </a:r>
            <a:endParaRPr lang="en-US" dirty="0"/>
          </a:p>
        </p:txBody>
      </p:sp>
      <p:sp>
        <p:nvSpPr>
          <p:cNvPr id="6" name="Content Placeholder 5"/>
          <p:cNvSpPr>
            <a:spLocks noGrp="1"/>
          </p:cNvSpPr>
          <p:nvPr>
            <p:ph sz="quarter" idx="4"/>
          </p:nvPr>
        </p:nvSpPr>
        <p:spPr>
          <a:xfrm>
            <a:off x="838200" y="5334000"/>
            <a:ext cx="7606554" cy="1371600"/>
          </a:xfrm>
        </p:spPr>
        <p:txBody>
          <a:bodyPr/>
          <a:lstStyle/>
          <a:p>
            <a:r>
              <a:rPr lang="en-US" dirty="0" smtClean="0"/>
              <a:t>Value and Beliefs: beliefs about what is right and wrong and what is important in life.</a:t>
            </a:r>
            <a:endParaRPr lang="en-US" dirty="0"/>
          </a:p>
        </p:txBody>
      </p:sp>
      <p:pic>
        <p:nvPicPr>
          <p:cNvPr id="9" name="Content Placeholder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971800" y="2133600"/>
            <a:ext cx="3171825" cy="3171825"/>
          </a:xfrm>
        </p:spPr>
      </p:pic>
    </p:spTree>
    <p:extLst>
      <p:ext uri="{BB962C8B-B14F-4D97-AF65-F5344CB8AC3E}">
        <p14:creationId xmlns:p14="http://schemas.microsoft.com/office/powerpoint/2010/main" val="3927577469"/>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 to solve</a:t>
            </a:r>
          </a:p>
        </p:txBody>
      </p:sp>
      <p:sp>
        <p:nvSpPr>
          <p:cNvPr id="4" name="Content Placeholder 3"/>
          <p:cNvSpPr>
            <a:spLocks noGrp="1"/>
          </p:cNvSpPr>
          <p:nvPr>
            <p:ph sz="half" idx="2"/>
          </p:nvPr>
        </p:nvSpPr>
        <p:spPr>
          <a:xfrm>
            <a:off x="762000" y="2057400"/>
            <a:ext cx="7696200" cy="2209800"/>
          </a:xfrm>
        </p:spPr>
        <p:txBody>
          <a:bodyPr>
            <a:normAutofit/>
          </a:bodyPr>
          <a:lstStyle/>
          <a:p>
            <a:r>
              <a:rPr lang="en-US" dirty="0"/>
              <a:t>How does gender define you?</a:t>
            </a:r>
          </a:p>
          <a:p>
            <a:pPr marL="0" indent="0">
              <a:buNone/>
            </a:pPr>
            <a:r>
              <a:rPr lang="en-US" dirty="0"/>
              <a:t>          Gender is our symbol to define who we are. In society, gender is one of the passport that allows you to work. Like working in some industries, they just need male </a:t>
            </a:r>
            <a:r>
              <a:rPr lang="en-US" dirty="0" err="1"/>
              <a:t>labour</a:t>
            </a:r>
            <a:r>
              <a:rPr lang="en-US" dirty="0"/>
              <a:t>.</a:t>
            </a:r>
          </a:p>
          <a:p>
            <a:pPr marL="0" indent="0">
              <a:buNone/>
            </a:pPr>
            <a:endParaRPr lang="en-US" dirty="0"/>
          </a:p>
          <a:p>
            <a:pPr marL="0" indent="0">
              <a:buNone/>
            </a:pPr>
            <a:endParaRPr lang="en-US" dirty="0"/>
          </a:p>
        </p:txBody>
      </p:sp>
      <p:sp>
        <p:nvSpPr>
          <p:cNvPr id="6" name="Content Placeholder 5"/>
          <p:cNvSpPr>
            <a:spLocks noGrp="1"/>
          </p:cNvSpPr>
          <p:nvPr>
            <p:ph sz="quarter" idx="4"/>
          </p:nvPr>
        </p:nvSpPr>
        <p:spPr>
          <a:xfrm>
            <a:off x="762000" y="4343400"/>
            <a:ext cx="7391400" cy="1981200"/>
          </a:xfrm>
        </p:spPr>
        <p:txBody>
          <a:bodyPr/>
          <a:lstStyle/>
          <a:p>
            <a:r>
              <a:rPr lang="en-US" dirty="0" smtClean="0"/>
              <a:t> To what extent is your identity defined by your age?</a:t>
            </a:r>
          </a:p>
          <a:p>
            <a:pPr marL="0" indent="0">
              <a:buNone/>
            </a:pPr>
            <a:r>
              <a:rPr lang="en-US" dirty="0"/>
              <a:t> </a:t>
            </a:r>
            <a:r>
              <a:rPr lang="en-US" dirty="0" smtClean="0"/>
              <a:t>        </a:t>
            </a:r>
          </a:p>
          <a:p>
            <a:pPr marL="0" indent="0">
              <a:buNone/>
            </a:pPr>
            <a:r>
              <a:rPr lang="en-US" dirty="0"/>
              <a:t> </a:t>
            </a:r>
            <a:r>
              <a:rPr lang="en-US" dirty="0" smtClean="0"/>
              <a:t>        </a:t>
            </a:r>
            <a:endParaRPr lang="en-US" dirty="0"/>
          </a:p>
        </p:txBody>
      </p:sp>
    </p:spTree>
    <p:extLst>
      <p:ext uri="{BB962C8B-B14F-4D97-AF65-F5344CB8AC3E}">
        <p14:creationId xmlns:p14="http://schemas.microsoft.com/office/powerpoint/2010/main" val="3998518571"/>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to solve</a:t>
            </a:r>
            <a:endParaRPr lang="en-US" dirty="0"/>
          </a:p>
        </p:txBody>
      </p:sp>
      <p:sp>
        <p:nvSpPr>
          <p:cNvPr id="4" name="Content Placeholder 3"/>
          <p:cNvSpPr>
            <a:spLocks noGrp="1"/>
          </p:cNvSpPr>
          <p:nvPr>
            <p:ph sz="half" idx="2"/>
          </p:nvPr>
        </p:nvSpPr>
        <p:spPr>
          <a:xfrm>
            <a:off x="762000" y="2133600"/>
            <a:ext cx="7541112" cy="1905000"/>
          </a:xfrm>
        </p:spPr>
        <p:txBody>
          <a:bodyPr/>
          <a:lstStyle/>
          <a:p>
            <a:r>
              <a:rPr lang="en-US" dirty="0" smtClean="0"/>
              <a:t>How big a factor are your family’s customs and traditions to your identity?</a:t>
            </a:r>
          </a:p>
        </p:txBody>
      </p:sp>
      <p:sp>
        <p:nvSpPr>
          <p:cNvPr id="6" name="Content Placeholder 5"/>
          <p:cNvSpPr>
            <a:spLocks noGrp="1"/>
          </p:cNvSpPr>
          <p:nvPr>
            <p:ph sz="quarter" idx="4"/>
          </p:nvPr>
        </p:nvSpPr>
        <p:spPr>
          <a:xfrm>
            <a:off x="838200" y="4495800"/>
            <a:ext cx="7391400" cy="1752600"/>
          </a:xfrm>
        </p:spPr>
        <p:txBody>
          <a:bodyPr/>
          <a:lstStyle/>
          <a:p>
            <a:r>
              <a:rPr lang="en-US" dirty="0" smtClean="0"/>
              <a:t>Where do you get your values?</a:t>
            </a:r>
            <a:endParaRPr lang="en-US" dirty="0"/>
          </a:p>
        </p:txBody>
      </p:sp>
    </p:spTree>
    <p:extLst>
      <p:ext uri="{BB962C8B-B14F-4D97-AF65-F5344CB8AC3E}">
        <p14:creationId xmlns:p14="http://schemas.microsoft.com/office/powerpoint/2010/main" val="33399697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to solve</a:t>
            </a:r>
            <a:endParaRPr lang="en-US" dirty="0"/>
          </a:p>
        </p:txBody>
      </p:sp>
      <p:sp>
        <p:nvSpPr>
          <p:cNvPr id="4" name="Content Placeholder 3"/>
          <p:cNvSpPr>
            <a:spLocks noGrp="1"/>
          </p:cNvSpPr>
          <p:nvPr>
            <p:ph sz="half" idx="2"/>
          </p:nvPr>
        </p:nvSpPr>
        <p:spPr>
          <a:xfrm>
            <a:off x="457200" y="2133600"/>
            <a:ext cx="8153400" cy="2514600"/>
          </a:xfrm>
        </p:spPr>
        <p:txBody>
          <a:bodyPr/>
          <a:lstStyle/>
          <a:p>
            <a:r>
              <a:rPr lang="en-US" dirty="0" smtClean="0"/>
              <a:t>Who are your heroes and how do they impact your identity?</a:t>
            </a:r>
            <a:endParaRPr lang="en-US" dirty="0"/>
          </a:p>
        </p:txBody>
      </p:sp>
      <p:sp>
        <p:nvSpPr>
          <p:cNvPr id="6" name="Content Placeholder 5"/>
          <p:cNvSpPr>
            <a:spLocks noGrp="1"/>
          </p:cNvSpPr>
          <p:nvPr>
            <p:ph sz="quarter" idx="4"/>
          </p:nvPr>
        </p:nvSpPr>
        <p:spPr>
          <a:xfrm>
            <a:off x="457200" y="4800600"/>
            <a:ext cx="8153400" cy="1316736"/>
          </a:xfrm>
        </p:spPr>
        <p:txBody>
          <a:bodyPr/>
          <a:lstStyle/>
          <a:p>
            <a:r>
              <a:rPr lang="en-US" dirty="0" smtClean="0"/>
              <a:t>How might your identity change if you moved to another province or country?</a:t>
            </a:r>
            <a:endParaRPr lang="en-US" dirty="0"/>
          </a:p>
        </p:txBody>
      </p:sp>
    </p:spTree>
    <p:extLst>
      <p:ext uri="{BB962C8B-B14F-4D97-AF65-F5344CB8AC3E}">
        <p14:creationId xmlns:p14="http://schemas.microsoft.com/office/powerpoint/2010/main" val="19647345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to solve</a:t>
            </a:r>
            <a:endParaRPr lang="en-US" dirty="0"/>
          </a:p>
        </p:txBody>
      </p:sp>
      <p:sp>
        <p:nvSpPr>
          <p:cNvPr id="4" name="Content Placeholder 3"/>
          <p:cNvSpPr>
            <a:spLocks noGrp="1"/>
          </p:cNvSpPr>
          <p:nvPr>
            <p:ph sz="half" idx="2"/>
          </p:nvPr>
        </p:nvSpPr>
        <p:spPr>
          <a:xfrm>
            <a:off x="609600" y="2057400"/>
            <a:ext cx="7620000" cy="1905000"/>
          </a:xfrm>
        </p:spPr>
        <p:txBody>
          <a:bodyPr/>
          <a:lstStyle/>
          <a:p>
            <a:r>
              <a:rPr lang="en-US" dirty="0" smtClean="0"/>
              <a:t>Review your extended list of influential features. Which of these features are local in scope? Which of these features are global in scope? Explain.</a:t>
            </a:r>
            <a:endParaRPr lang="en-US" dirty="0"/>
          </a:p>
        </p:txBody>
      </p:sp>
    </p:spTree>
    <p:extLst>
      <p:ext uri="{BB962C8B-B14F-4D97-AF65-F5344CB8AC3E}">
        <p14:creationId xmlns:p14="http://schemas.microsoft.com/office/powerpoint/2010/main" val="13086814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 have</a:t>
            </a:r>
            <a:endParaRPr lang="en-US" dirty="0"/>
          </a:p>
        </p:txBody>
      </p:sp>
      <p:sp>
        <p:nvSpPr>
          <p:cNvPr id="4" name="Content Placeholder 3"/>
          <p:cNvSpPr>
            <a:spLocks noGrp="1"/>
          </p:cNvSpPr>
          <p:nvPr>
            <p:ph sz="half" idx="2"/>
          </p:nvPr>
        </p:nvSpPr>
        <p:spPr>
          <a:xfrm>
            <a:off x="457200" y="2286000"/>
            <a:ext cx="4191000" cy="3249168"/>
          </a:xfrm>
        </p:spPr>
        <p:txBody>
          <a:bodyPr>
            <a:normAutofit/>
          </a:bodyPr>
          <a:lstStyle/>
          <a:p>
            <a:pPr marL="0" indent="0">
              <a:buNone/>
            </a:pPr>
            <a:r>
              <a:rPr lang="en-US" sz="1500" dirty="0" smtClean="0"/>
              <a:t>Tradition: Chinese </a:t>
            </a:r>
            <a:r>
              <a:rPr lang="en-US" sz="1500" dirty="0" err="1" smtClean="0"/>
              <a:t>kungfu</a:t>
            </a:r>
            <a:r>
              <a:rPr lang="en-US" sz="1500" dirty="0" smtClean="0"/>
              <a:t>, culture, food.</a:t>
            </a:r>
          </a:p>
          <a:p>
            <a:pPr marL="0" indent="0">
              <a:buNone/>
            </a:pPr>
            <a:r>
              <a:rPr lang="en-US" sz="1500" dirty="0" smtClean="0"/>
              <a:t>Role modeling: </a:t>
            </a:r>
            <a:r>
              <a:rPr lang="en-US" sz="1500" dirty="0" err="1" smtClean="0"/>
              <a:t>Enstein</a:t>
            </a:r>
            <a:r>
              <a:rPr lang="en-US" sz="1500" dirty="0" smtClean="0"/>
              <a:t> Albert</a:t>
            </a:r>
          </a:p>
          <a:p>
            <a:pPr marL="0" indent="0">
              <a:buNone/>
            </a:pPr>
            <a:r>
              <a:rPr lang="en-US" sz="1500" dirty="0" smtClean="0"/>
              <a:t>Language: Cantonese, </a:t>
            </a:r>
            <a:r>
              <a:rPr lang="en-US" sz="1500" dirty="0" err="1" smtClean="0"/>
              <a:t>Mardarin</a:t>
            </a:r>
            <a:r>
              <a:rPr lang="en-US" sz="1500" dirty="0" smtClean="0"/>
              <a:t>, English</a:t>
            </a:r>
          </a:p>
          <a:p>
            <a:pPr marL="0" indent="0">
              <a:buNone/>
            </a:pPr>
            <a:r>
              <a:rPr lang="en-US" sz="1500" dirty="0" smtClean="0"/>
              <a:t>Attire: Sport clothes</a:t>
            </a:r>
          </a:p>
          <a:p>
            <a:pPr marL="0" indent="0">
              <a:buNone/>
            </a:pPr>
            <a:r>
              <a:rPr lang="en-US" sz="1500" dirty="0" smtClean="0"/>
              <a:t>Sports: Badminton, Table tennis, swimming.</a:t>
            </a:r>
          </a:p>
          <a:p>
            <a:pPr marL="0" indent="0">
              <a:buNone/>
            </a:pPr>
            <a:r>
              <a:rPr lang="en-US" sz="1500" dirty="0" smtClean="0"/>
              <a:t>Experiences: Working, Travel.</a:t>
            </a:r>
          </a:p>
          <a:p>
            <a:pPr marL="0" indent="0">
              <a:buNone/>
            </a:pPr>
            <a:r>
              <a:rPr lang="en-US" sz="1500" dirty="0" smtClean="0"/>
              <a:t>Geography: China, Canada</a:t>
            </a:r>
          </a:p>
          <a:p>
            <a:pPr marL="0" indent="0">
              <a:buNone/>
            </a:pPr>
            <a:r>
              <a:rPr lang="en-US" sz="1500" dirty="0" smtClean="0"/>
              <a:t> </a:t>
            </a:r>
          </a:p>
          <a:p>
            <a:pPr marL="0" indent="0">
              <a:buNone/>
            </a:pPr>
            <a:endParaRPr lang="en-US" sz="1500" dirty="0"/>
          </a:p>
        </p:txBody>
      </p:sp>
      <p:sp>
        <p:nvSpPr>
          <p:cNvPr id="6" name="Content Placeholder 5"/>
          <p:cNvSpPr>
            <a:spLocks noGrp="1"/>
          </p:cNvSpPr>
          <p:nvPr>
            <p:ph sz="quarter" idx="4"/>
          </p:nvPr>
        </p:nvSpPr>
        <p:spPr>
          <a:xfrm>
            <a:off x="4800600" y="2286000"/>
            <a:ext cx="3799728" cy="3172968"/>
          </a:xfrm>
        </p:spPr>
        <p:txBody>
          <a:bodyPr>
            <a:normAutofit/>
          </a:bodyPr>
          <a:lstStyle/>
          <a:p>
            <a:r>
              <a:rPr lang="en-US" sz="1500" dirty="0" smtClean="0"/>
              <a:t>Personality: Patience, stable.</a:t>
            </a:r>
          </a:p>
          <a:p>
            <a:r>
              <a:rPr lang="en-US" sz="1500" dirty="0" smtClean="0"/>
              <a:t>Physical features: Yellow skin, </a:t>
            </a:r>
            <a:r>
              <a:rPr lang="en-US" sz="1500" dirty="0" err="1" smtClean="0"/>
              <a:t>Middan</a:t>
            </a:r>
            <a:r>
              <a:rPr lang="en-US" sz="1500" dirty="0" smtClean="0"/>
              <a:t> figure.</a:t>
            </a:r>
          </a:p>
          <a:p>
            <a:r>
              <a:rPr lang="en-US" sz="1500" dirty="0" smtClean="0"/>
              <a:t>Economic status: Student.</a:t>
            </a:r>
          </a:p>
          <a:p>
            <a:r>
              <a:rPr lang="en-US" sz="1500" dirty="0" smtClean="0"/>
              <a:t>Friends: Chinese friends, Canadian friends and </a:t>
            </a:r>
            <a:r>
              <a:rPr lang="en-US" sz="1500" dirty="0" err="1" smtClean="0"/>
              <a:t>Philipines</a:t>
            </a:r>
            <a:r>
              <a:rPr lang="en-US" sz="1500" dirty="0" smtClean="0"/>
              <a:t>.</a:t>
            </a:r>
          </a:p>
          <a:p>
            <a:r>
              <a:rPr lang="en-US" sz="1500" dirty="0" smtClean="0"/>
              <a:t>Value: Moral, Education</a:t>
            </a:r>
            <a:endParaRPr lang="en-US" sz="1500" dirty="0"/>
          </a:p>
        </p:txBody>
      </p:sp>
    </p:spTree>
    <p:extLst>
      <p:ext uri="{BB962C8B-B14F-4D97-AF65-F5344CB8AC3E}">
        <p14:creationId xmlns:p14="http://schemas.microsoft.com/office/powerpoint/2010/main" val="308460205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randombar(horizontal)">
                                      <p:cBhvr>
                                        <p:cTn id="14" dur="500"/>
                                        <p:tgtEl>
                                          <p:spTgt spid="4">
                                            <p:txEl>
                                              <p:pRg st="0" end="0"/>
                                            </p:txEl>
                                          </p:spTgt>
                                        </p:tgtEl>
                                      </p:cBhvr>
                                    </p:animEffect>
                                  </p:childTnLst>
                                </p:cTn>
                              </p:par>
                              <p:par>
                                <p:cTn id="15" presetID="14" presetClass="entr" presetSubtype="10"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randombar(horizontal)">
                                      <p:cBhvr>
                                        <p:cTn id="17" dur="500"/>
                                        <p:tgtEl>
                                          <p:spTgt spid="4">
                                            <p:txEl>
                                              <p:pRg st="1" end="1"/>
                                            </p:txEl>
                                          </p:spTgt>
                                        </p:tgtEl>
                                      </p:cBhvr>
                                    </p:animEffect>
                                  </p:childTnLst>
                                </p:cTn>
                              </p:par>
                              <p:par>
                                <p:cTn id="18" presetID="14" presetClass="entr" presetSubtype="10" fill="hold" nodeType="with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randombar(horizontal)">
                                      <p:cBhvr>
                                        <p:cTn id="20" dur="500"/>
                                        <p:tgtEl>
                                          <p:spTgt spid="4">
                                            <p:txEl>
                                              <p:pRg st="2" end="2"/>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Effect transition="in" filter="randombar(horizontal)">
                                      <p:cBhvr>
                                        <p:cTn id="23" dur="500"/>
                                        <p:tgtEl>
                                          <p:spTgt spid="4">
                                            <p:txEl>
                                              <p:pRg st="3" end="3"/>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randombar(horizontal)">
                                      <p:cBhvr>
                                        <p:cTn id="26" dur="500"/>
                                        <p:tgtEl>
                                          <p:spTgt spid="4">
                                            <p:txEl>
                                              <p:pRg st="4" end="4"/>
                                            </p:txEl>
                                          </p:spTgt>
                                        </p:tgtEl>
                                      </p:cBhvr>
                                    </p:animEffect>
                                  </p:childTnLst>
                                </p:cTn>
                              </p:par>
                              <p:par>
                                <p:cTn id="27" presetID="14" presetClass="entr" presetSubtype="10" fill="hold" nodeType="with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animEffect transition="in" filter="randombar(horizontal)">
                                      <p:cBhvr>
                                        <p:cTn id="29" dur="500"/>
                                        <p:tgtEl>
                                          <p:spTgt spid="4">
                                            <p:txEl>
                                              <p:pRg st="5" end="5"/>
                                            </p:txEl>
                                          </p:spTgt>
                                        </p:tgtEl>
                                      </p:cBhvr>
                                    </p:animEffect>
                                  </p:childTnLst>
                                </p:cTn>
                              </p:par>
                              <p:par>
                                <p:cTn id="30" presetID="14" presetClass="entr" presetSubtype="10" fill="hold" nodeType="with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randombar(horizontal)">
                                      <p:cBhvr>
                                        <p:cTn id="32" dur="500"/>
                                        <p:tgtEl>
                                          <p:spTgt spid="4">
                                            <p:txEl>
                                              <p:pRg st="6" end="6"/>
                                            </p:txEl>
                                          </p:spTgt>
                                        </p:tgtEl>
                                      </p:cBhvr>
                                    </p:animEffect>
                                  </p:childTnLst>
                                </p:cTn>
                              </p:par>
                              <p:par>
                                <p:cTn id="33" presetID="14" presetClass="entr" presetSubtype="10" fill="hold" nodeType="with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animEffect transition="in" filter="randombar(horizontal)">
                                      <p:cBhvr>
                                        <p:cTn id="35" dur="500"/>
                                        <p:tgtEl>
                                          <p:spTgt spid="4">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randombar(horizontal)">
                                      <p:cBhvr>
                                        <p:cTn id="40" dur="500"/>
                                        <p:tgtEl>
                                          <p:spTgt spid="6">
                                            <p:txEl>
                                              <p:pRg st="0" end="0"/>
                                            </p:txEl>
                                          </p:spTgt>
                                        </p:tgtEl>
                                      </p:cBhvr>
                                    </p:animEffect>
                                  </p:childTnLst>
                                </p:cTn>
                              </p:par>
                              <p:par>
                                <p:cTn id="41" presetID="14" presetClass="entr" presetSubtype="10" fill="hold"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Effect transition="in" filter="randombar(horizontal)">
                                      <p:cBhvr>
                                        <p:cTn id="43" dur="500"/>
                                        <p:tgtEl>
                                          <p:spTgt spid="6">
                                            <p:txEl>
                                              <p:pRg st="1" end="1"/>
                                            </p:txEl>
                                          </p:spTgt>
                                        </p:tgtEl>
                                      </p:cBhvr>
                                    </p:animEffect>
                                  </p:childTnLst>
                                </p:cTn>
                              </p:par>
                              <p:par>
                                <p:cTn id="44" presetID="14" presetClass="entr" presetSubtype="10" fill="hold" nodeType="withEffect">
                                  <p:stCondLst>
                                    <p:cond delay="0"/>
                                  </p:stCondLst>
                                  <p:childTnLst>
                                    <p:set>
                                      <p:cBhvr>
                                        <p:cTn id="45" dur="1" fill="hold">
                                          <p:stCondLst>
                                            <p:cond delay="0"/>
                                          </p:stCondLst>
                                        </p:cTn>
                                        <p:tgtEl>
                                          <p:spTgt spid="6">
                                            <p:txEl>
                                              <p:pRg st="2" end="2"/>
                                            </p:txEl>
                                          </p:spTgt>
                                        </p:tgtEl>
                                        <p:attrNameLst>
                                          <p:attrName>style.visibility</p:attrName>
                                        </p:attrNameLst>
                                      </p:cBhvr>
                                      <p:to>
                                        <p:strVal val="visible"/>
                                      </p:to>
                                    </p:set>
                                    <p:animEffect transition="in" filter="randombar(horizontal)">
                                      <p:cBhvr>
                                        <p:cTn id="46" dur="500"/>
                                        <p:tgtEl>
                                          <p:spTgt spid="6">
                                            <p:txEl>
                                              <p:pRg st="2" end="2"/>
                                            </p:txEl>
                                          </p:spTgt>
                                        </p:tgtEl>
                                      </p:cBhvr>
                                    </p:animEffect>
                                  </p:childTnLst>
                                </p:cTn>
                              </p:par>
                              <p:par>
                                <p:cTn id="47" presetID="14" presetClass="entr" presetSubtype="10" fill="hold" nodeType="with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animEffect transition="in" filter="randombar(horizontal)">
                                      <p:cBhvr>
                                        <p:cTn id="49" dur="500"/>
                                        <p:tgtEl>
                                          <p:spTgt spid="6">
                                            <p:txEl>
                                              <p:pRg st="3" end="3"/>
                                            </p:txEl>
                                          </p:spTgt>
                                        </p:tgtEl>
                                      </p:cBhvr>
                                    </p:animEffect>
                                  </p:childTnLst>
                                </p:cTn>
                              </p:par>
                              <p:par>
                                <p:cTn id="50" presetID="14" presetClass="entr" presetSubtype="10" fill="hold" nodeType="withEffect">
                                  <p:stCondLst>
                                    <p:cond delay="0"/>
                                  </p:stCondLst>
                                  <p:childTnLst>
                                    <p:set>
                                      <p:cBhvr>
                                        <p:cTn id="51" dur="1" fill="hold">
                                          <p:stCondLst>
                                            <p:cond delay="0"/>
                                          </p:stCondLst>
                                        </p:cTn>
                                        <p:tgtEl>
                                          <p:spTgt spid="6">
                                            <p:txEl>
                                              <p:pRg st="4" end="4"/>
                                            </p:txEl>
                                          </p:spTgt>
                                        </p:tgtEl>
                                        <p:attrNameLst>
                                          <p:attrName>style.visibility</p:attrName>
                                        </p:attrNameLst>
                                      </p:cBhvr>
                                      <p:to>
                                        <p:strVal val="visible"/>
                                      </p:to>
                                    </p:set>
                                    <p:animEffect transition="in" filter="randombar(horizontal)">
                                      <p:cBhvr>
                                        <p:cTn id="5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68553" cy="1054250"/>
          </a:xfrm>
        </p:spPr>
        <p:txBody>
          <a:bodyPr/>
          <a:lstStyle/>
          <a:p>
            <a:r>
              <a:rPr lang="en-US" dirty="0" smtClean="0"/>
              <a:t>Impact how other see me</a:t>
            </a:r>
            <a:endParaRPr lang="en-US" dirty="0"/>
          </a:p>
        </p:txBody>
      </p:sp>
      <p:sp>
        <p:nvSpPr>
          <p:cNvPr id="3" name="Text Placeholder 2"/>
          <p:cNvSpPr>
            <a:spLocks noGrp="1"/>
          </p:cNvSpPr>
          <p:nvPr>
            <p:ph type="body" idx="1"/>
          </p:nvPr>
        </p:nvSpPr>
        <p:spPr>
          <a:xfrm>
            <a:off x="1066800" y="2057400"/>
            <a:ext cx="3442446" cy="658368"/>
          </a:xfrm>
        </p:spPr>
        <p:txBody>
          <a:bodyPr>
            <a:normAutofit/>
          </a:bodyPr>
          <a:lstStyle/>
          <a:p>
            <a:r>
              <a:rPr lang="en-US" sz="3200" b="1" dirty="0" smtClean="0"/>
              <a:t>Physical feature</a:t>
            </a:r>
            <a:endParaRPr lang="en-US" sz="3200" b="1" dirty="0"/>
          </a:p>
        </p:txBody>
      </p:sp>
      <p:sp>
        <p:nvSpPr>
          <p:cNvPr id="4" name="Content Placeholder 3"/>
          <p:cNvSpPr>
            <a:spLocks noGrp="1"/>
          </p:cNvSpPr>
          <p:nvPr>
            <p:ph sz="half" idx="2"/>
          </p:nvPr>
        </p:nvSpPr>
        <p:spPr/>
        <p:txBody>
          <a:bodyPr>
            <a:normAutofit lnSpcReduction="10000"/>
          </a:bodyPr>
          <a:lstStyle/>
          <a:p>
            <a:r>
              <a:rPr lang="en-US" dirty="0" smtClean="0"/>
              <a:t>Physical feature defines appearance of me. People can judge me from other people mainly depend on my physical feature. In my opinion, Physical feature have huge influence in my life.</a:t>
            </a:r>
            <a:endParaRPr lang="en-US" dirty="0"/>
          </a:p>
        </p:txBody>
      </p:sp>
      <p:sp>
        <p:nvSpPr>
          <p:cNvPr id="5" name="Text Placeholder 4"/>
          <p:cNvSpPr>
            <a:spLocks noGrp="1"/>
          </p:cNvSpPr>
          <p:nvPr>
            <p:ph type="body" sz="quarter" idx="3"/>
          </p:nvPr>
        </p:nvSpPr>
        <p:spPr>
          <a:xfrm>
            <a:off x="4953000" y="2057400"/>
            <a:ext cx="3447288" cy="658368"/>
          </a:xfrm>
        </p:spPr>
        <p:txBody>
          <a:bodyPr>
            <a:normAutofit/>
          </a:bodyPr>
          <a:lstStyle/>
          <a:p>
            <a:r>
              <a:rPr lang="en-US" sz="3200" b="1" dirty="0" smtClean="0"/>
              <a:t>Language</a:t>
            </a:r>
            <a:endParaRPr lang="en-US" sz="3200" b="1" dirty="0"/>
          </a:p>
        </p:txBody>
      </p:sp>
      <p:sp>
        <p:nvSpPr>
          <p:cNvPr id="6" name="Content Placeholder 5"/>
          <p:cNvSpPr>
            <a:spLocks noGrp="1"/>
          </p:cNvSpPr>
          <p:nvPr>
            <p:ph sz="quarter" idx="4"/>
          </p:nvPr>
        </p:nvSpPr>
        <p:spPr/>
        <p:txBody>
          <a:bodyPr>
            <a:normAutofit lnSpcReduction="10000"/>
          </a:bodyPr>
          <a:lstStyle/>
          <a:p>
            <a:r>
              <a:rPr lang="en-US" dirty="0" smtClean="0"/>
              <a:t>Language has </a:t>
            </a:r>
            <a:r>
              <a:rPr lang="en-US" dirty="0" err="1" smtClean="0"/>
              <a:t>unvisible</a:t>
            </a:r>
            <a:r>
              <a:rPr lang="en-US" dirty="0" smtClean="0"/>
              <a:t> function. It will tell people where I am from especially when you come to another country. In some cases, It also show foreigner that our country’ culture.</a:t>
            </a:r>
            <a:endParaRPr lang="en-US" dirty="0"/>
          </a:p>
        </p:txBody>
      </p:sp>
    </p:spTree>
    <p:extLst>
      <p:ext uri="{BB962C8B-B14F-4D97-AF65-F5344CB8AC3E}">
        <p14:creationId xmlns:p14="http://schemas.microsoft.com/office/powerpoint/2010/main" val="225628547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circle(in)">
                                      <p:cBhvr>
                                        <p:cTn id="19" dur="2000"/>
                                        <p:tgtEl>
                                          <p:spTgt spid="5">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wipe(down)">
                                      <p:cBhvr>
                                        <p:cTn id="24" dur="580">
                                          <p:stCondLst>
                                            <p:cond delay="0"/>
                                          </p:stCondLst>
                                        </p:cTn>
                                        <p:tgtEl>
                                          <p:spTgt spid="4">
                                            <p:txEl>
                                              <p:pRg st="0" end="0"/>
                                            </p:txEl>
                                          </p:spTgt>
                                        </p:tgtEl>
                                      </p:cBhvr>
                                    </p:animEffect>
                                    <p:anim calcmode="lin" valueType="num">
                                      <p:cBhvr>
                                        <p:cTn id="25"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4">
                                            <p:txEl>
                                              <p:pRg st="0" end="0"/>
                                            </p:txEl>
                                          </p:spTgt>
                                        </p:tgtEl>
                                      </p:cBhvr>
                                      <p:to x="100000" y="60000"/>
                                    </p:animScale>
                                    <p:animScale>
                                      <p:cBhvr>
                                        <p:cTn id="31" dur="166" decel="50000">
                                          <p:stCondLst>
                                            <p:cond delay="676"/>
                                          </p:stCondLst>
                                        </p:cTn>
                                        <p:tgtEl>
                                          <p:spTgt spid="4">
                                            <p:txEl>
                                              <p:pRg st="0" end="0"/>
                                            </p:txEl>
                                          </p:spTgt>
                                        </p:tgtEl>
                                      </p:cBhvr>
                                      <p:to x="100000" y="100000"/>
                                    </p:animScale>
                                    <p:animScale>
                                      <p:cBhvr>
                                        <p:cTn id="32" dur="26">
                                          <p:stCondLst>
                                            <p:cond delay="1312"/>
                                          </p:stCondLst>
                                        </p:cTn>
                                        <p:tgtEl>
                                          <p:spTgt spid="4">
                                            <p:txEl>
                                              <p:pRg st="0" end="0"/>
                                            </p:txEl>
                                          </p:spTgt>
                                        </p:tgtEl>
                                      </p:cBhvr>
                                      <p:to x="100000" y="80000"/>
                                    </p:animScale>
                                    <p:animScale>
                                      <p:cBhvr>
                                        <p:cTn id="33" dur="166" decel="50000">
                                          <p:stCondLst>
                                            <p:cond delay="1338"/>
                                          </p:stCondLst>
                                        </p:cTn>
                                        <p:tgtEl>
                                          <p:spTgt spid="4">
                                            <p:txEl>
                                              <p:pRg st="0" end="0"/>
                                            </p:txEl>
                                          </p:spTgt>
                                        </p:tgtEl>
                                      </p:cBhvr>
                                      <p:to x="100000" y="100000"/>
                                    </p:animScale>
                                    <p:animScale>
                                      <p:cBhvr>
                                        <p:cTn id="34" dur="26">
                                          <p:stCondLst>
                                            <p:cond delay="1642"/>
                                          </p:stCondLst>
                                        </p:cTn>
                                        <p:tgtEl>
                                          <p:spTgt spid="4">
                                            <p:txEl>
                                              <p:pRg st="0" end="0"/>
                                            </p:txEl>
                                          </p:spTgt>
                                        </p:tgtEl>
                                      </p:cBhvr>
                                      <p:to x="100000" y="90000"/>
                                    </p:animScale>
                                    <p:animScale>
                                      <p:cBhvr>
                                        <p:cTn id="35" dur="166" decel="50000">
                                          <p:stCondLst>
                                            <p:cond delay="1668"/>
                                          </p:stCondLst>
                                        </p:cTn>
                                        <p:tgtEl>
                                          <p:spTgt spid="4">
                                            <p:txEl>
                                              <p:pRg st="0" end="0"/>
                                            </p:txEl>
                                          </p:spTgt>
                                        </p:tgtEl>
                                      </p:cBhvr>
                                      <p:to x="100000" y="100000"/>
                                    </p:animScale>
                                    <p:animScale>
                                      <p:cBhvr>
                                        <p:cTn id="36" dur="26">
                                          <p:stCondLst>
                                            <p:cond delay="1808"/>
                                          </p:stCondLst>
                                        </p:cTn>
                                        <p:tgtEl>
                                          <p:spTgt spid="4">
                                            <p:txEl>
                                              <p:pRg st="0" end="0"/>
                                            </p:txEl>
                                          </p:spTgt>
                                        </p:tgtEl>
                                      </p:cBhvr>
                                      <p:to x="100000" y="95000"/>
                                    </p:animScale>
                                    <p:animScale>
                                      <p:cBhvr>
                                        <p:cTn id="37" dur="166" decel="50000">
                                          <p:stCondLst>
                                            <p:cond delay="1834"/>
                                          </p:stCondLst>
                                        </p:cTn>
                                        <p:tgtEl>
                                          <p:spTgt spid="4">
                                            <p:txEl>
                                              <p:pRg st="0" end="0"/>
                                            </p:txEl>
                                          </p:spTgt>
                                        </p:tgtEl>
                                      </p:cBhvr>
                                      <p:to x="100000" y="100000"/>
                                    </p:animScale>
                                  </p:childTnLst>
                                </p:cTn>
                              </p:par>
                            </p:childTnLst>
                          </p:cTn>
                        </p:par>
                      </p:childTnLst>
                    </p:cTn>
                  </p:par>
                  <p:par>
                    <p:cTn id="38" fill="hold">
                      <p:stCondLst>
                        <p:cond delay="indefinite"/>
                      </p:stCondLst>
                      <p:childTnLst>
                        <p:par>
                          <p:cTn id="39" fill="hold">
                            <p:stCondLst>
                              <p:cond delay="0"/>
                            </p:stCondLst>
                            <p:childTnLst>
                              <p:par>
                                <p:cTn id="40" presetID="26" presetClass="entr" presetSubtype="0" fill="hold" nodeType="click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Effect transition="in" filter="wipe(down)">
                                      <p:cBhvr>
                                        <p:cTn id="42" dur="580">
                                          <p:stCondLst>
                                            <p:cond delay="0"/>
                                          </p:stCondLst>
                                        </p:cTn>
                                        <p:tgtEl>
                                          <p:spTgt spid="6">
                                            <p:txEl>
                                              <p:pRg st="0" end="0"/>
                                            </p:txEl>
                                          </p:spTgt>
                                        </p:tgtEl>
                                      </p:cBhvr>
                                    </p:animEffect>
                                    <p:anim calcmode="lin" valueType="num">
                                      <p:cBhvr>
                                        <p:cTn id="43"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48" dur="26">
                                          <p:stCondLst>
                                            <p:cond delay="650"/>
                                          </p:stCondLst>
                                        </p:cTn>
                                        <p:tgtEl>
                                          <p:spTgt spid="6">
                                            <p:txEl>
                                              <p:pRg st="0" end="0"/>
                                            </p:txEl>
                                          </p:spTgt>
                                        </p:tgtEl>
                                      </p:cBhvr>
                                      <p:to x="100000" y="60000"/>
                                    </p:animScale>
                                    <p:animScale>
                                      <p:cBhvr>
                                        <p:cTn id="49" dur="166" decel="50000">
                                          <p:stCondLst>
                                            <p:cond delay="676"/>
                                          </p:stCondLst>
                                        </p:cTn>
                                        <p:tgtEl>
                                          <p:spTgt spid="6">
                                            <p:txEl>
                                              <p:pRg st="0" end="0"/>
                                            </p:txEl>
                                          </p:spTgt>
                                        </p:tgtEl>
                                      </p:cBhvr>
                                      <p:to x="100000" y="100000"/>
                                    </p:animScale>
                                    <p:animScale>
                                      <p:cBhvr>
                                        <p:cTn id="50" dur="26">
                                          <p:stCondLst>
                                            <p:cond delay="1312"/>
                                          </p:stCondLst>
                                        </p:cTn>
                                        <p:tgtEl>
                                          <p:spTgt spid="6">
                                            <p:txEl>
                                              <p:pRg st="0" end="0"/>
                                            </p:txEl>
                                          </p:spTgt>
                                        </p:tgtEl>
                                      </p:cBhvr>
                                      <p:to x="100000" y="80000"/>
                                    </p:animScale>
                                    <p:animScale>
                                      <p:cBhvr>
                                        <p:cTn id="51" dur="166" decel="50000">
                                          <p:stCondLst>
                                            <p:cond delay="1338"/>
                                          </p:stCondLst>
                                        </p:cTn>
                                        <p:tgtEl>
                                          <p:spTgt spid="6">
                                            <p:txEl>
                                              <p:pRg st="0" end="0"/>
                                            </p:txEl>
                                          </p:spTgt>
                                        </p:tgtEl>
                                      </p:cBhvr>
                                      <p:to x="100000" y="100000"/>
                                    </p:animScale>
                                    <p:animScale>
                                      <p:cBhvr>
                                        <p:cTn id="52" dur="26">
                                          <p:stCondLst>
                                            <p:cond delay="1642"/>
                                          </p:stCondLst>
                                        </p:cTn>
                                        <p:tgtEl>
                                          <p:spTgt spid="6">
                                            <p:txEl>
                                              <p:pRg st="0" end="0"/>
                                            </p:txEl>
                                          </p:spTgt>
                                        </p:tgtEl>
                                      </p:cBhvr>
                                      <p:to x="100000" y="90000"/>
                                    </p:animScale>
                                    <p:animScale>
                                      <p:cBhvr>
                                        <p:cTn id="53" dur="166" decel="50000">
                                          <p:stCondLst>
                                            <p:cond delay="1668"/>
                                          </p:stCondLst>
                                        </p:cTn>
                                        <p:tgtEl>
                                          <p:spTgt spid="6">
                                            <p:txEl>
                                              <p:pRg st="0" end="0"/>
                                            </p:txEl>
                                          </p:spTgt>
                                        </p:tgtEl>
                                      </p:cBhvr>
                                      <p:to x="100000" y="100000"/>
                                    </p:animScale>
                                    <p:animScale>
                                      <p:cBhvr>
                                        <p:cTn id="54" dur="26">
                                          <p:stCondLst>
                                            <p:cond delay="1808"/>
                                          </p:stCondLst>
                                        </p:cTn>
                                        <p:tgtEl>
                                          <p:spTgt spid="6">
                                            <p:txEl>
                                              <p:pRg st="0" end="0"/>
                                            </p:txEl>
                                          </p:spTgt>
                                        </p:tgtEl>
                                      </p:cBhvr>
                                      <p:to x="100000" y="95000"/>
                                    </p:animScale>
                                    <p:animScale>
                                      <p:cBhvr>
                                        <p:cTn id="55" dur="166" decel="50000">
                                          <p:stCondLst>
                                            <p:cond delay="1834"/>
                                          </p:stCondLst>
                                        </p:cTn>
                                        <p:tgtEl>
                                          <p:spTgt spid="6">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10058400" cy="1054250"/>
          </a:xfrm>
        </p:spPr>
        <p:txBody>
          <a:bodyPr/>
          <a:lstStyle/>
          <a:p>
            <a:r>
              <a:rPr lang="en-US" dirty="0"/>
              <a:t>S</a:t>
            </a:r>
            <a:r>
              <a:rPr lang="en-US" dirty="0" smtClean="0"/>
              <a:t>ee and Feel about myself</a:t>
            </a:r>
            <a:endParaRPr lang="en-US" dirty="0"/>
          </a:p>
        </p:txBody>
      </p:sp>
      <p:sp>
        <p:nvSpPr>
          <p:cNvPr id="3" name="Text Placeholder 2"/>
          <p:cNvSpPr>
            <a:spLocks noGrp="1"/>
          </p:cNvSpPr>
          <p:nvPr>
            <p:ph type="body" idx="1"/>
          </p:nvPr>
        </p:nvSpPr>
        <p:spPr>
          <a:xfrm>
            <a:off x="914400" y="2057400"/>
            <a:ext cx="3442446" cy="658368"/>
          </a:xfrm>
        </p:spPr>
        <p:txBody>
          <a:bodyPr>
            <a:normAutofit/>
          </a:bodyPr>
          <a:lstStyle/>
          <a:p>
            <a:r>
              <a:rPr lang="en-US" sz="3200" b="1" dirty="0" smtClean="0"/>
              <a:t>Sports</a:t>
            </a:r>
            <a:endParaRPr lang="en-US" sz="3200" b="1" dirty="0"/>
          </a:p>
        </p:txBody>
      </p:sp>
      <p:sp>
        <p:nvSpPr>
          <p:cNvPr id="4" name="Content Placeholder 3"/>
          <p:cNvSpPr>
            <a:spLocks noGrp="1"/>
          </p:cNvSpPr>
          <p:nvPr>
            <p:ph sz="half" idx="2"/>
          </p:nvPr>
        </p:nvSpPr>
        <p:spPr/>
        <p:txBody>
          <a:bodyPr/>
          <a:lstStyle/>
          <a:p>
            <a:r>
              <a:rPr lang="en-US" dirty="0" smtClean="0"/>
              <a:t>Sports not only give us healthy bodies to support our lives but also entertain us in some cases, especially when you feel bored. It is kind of condiment.</a:t>
            </a:r>
            <a:endParaRPr lang="en-US" dirty="0"/>
          </a:p>
        </p:txBody>
      </p:sp>
      <p:sp>
        <p:nvSpPr>
          <p:cNvPr id="5" name="Text Placeholder 4"/>
          <p:cNvSpPr>
            <a:spLocks noGrp="1"/>
          </p:cNvSpPr>
          <p:nvPr>
            <p:ph type="body" sz="quarter" idx="3"/>
          </p:nvPr>
        </p:nvSpPr>
        <p:spPr>
          <a:xfrm>
            <a:off x="5029200" y="2133600"/>
            <a:ext cx="3447288" cy="658368"/>
          </a:xfrm>
        </p:spPr>
        <p:txBody>
          <a:bodyPr>
            <a:normAutofit/>
          </a:bodyPr>
          <a:lstStyle/>
          <a:p>
            <a:r>
              <a:rPr lang="en-US" sz="3200" b="1" dirty="0" smtClean="0"/>
              <a:t>Friends</a:t>
            </a:r>
            <a:endParaRPr lang="en-US" sz="3200" b="1" dirty="0"/>
          </a:p>
        </p:txBody>
      </p:sp>
      <p:sp>
        <p:nvSpPr>
          <p:cNvPr id="6" name="Content Placeholder 5"/>
          <p:cNvSpPr>
            <a:spLocks noGrp="1"/>
          </p:cNvSpPr>
          <p:nvPr>
            <p:ph sz="quarter" idx="4"/>
          </p:nvPr>
        </p:nvSpPr>
        <p:spPr/>
        <p:txBody>
          <a:bodyPr>
            <a:normAutofit lnSpcReduction="10000"/>
          </a:bodyPr>
          <a:lstStyle/>
          <a:p>
            <a:r>
              <a:rPr lang="en-US" dirty="0" smtClean="0"/>
              <a:t>Friends: Give you help when you get in trouble. It is powerful force that make you feel warm and happy. It plays an essential part of our lives. One people without friends, he will never happy.</a:t>
            </a:r>
            <a:endParaRPr lang="en-US" dirty="0"/>
          </a:p>
        </p:txBody>
      </p:sp>
    </p:spTree>
    <p:extLst>
      <p:ext uri="{BB962C8B-B14F-4D97-AF65-F5344CB8AC3E}">
        <p14:creationId xmlns:p14="http://schemas.microsoft.com/office/powerpoint/2010/main" val="2222925186"/>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circle(in)">
                                      <p:cBhvr>
                                        <p:cTn id="19" dur="2000"/>
                                        <p:tgtEl>
                                          <p:spTgt spid="5">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wipe(down)">
                                      <p:cBhvr>
                                        <p:cTn id="24" dur="580">
                                          <p:stCondLst>
                                            <p:cond delay="0"/>
                                          </p:stCondLst>
                                        </p:cTn>
                                        <p:tgtEl>
                                          <p:spTgt spid="4">
                                            <p:txEl>
                                              <p:pRg st="0" end="0"/>
                                            </p:txEl>
                                          </p:spTgt>
                                        </p:tgtEl>
                                      </p:cBhvr>
                                    </p:animEffect>
                                    <p:anim calcmode="lin" valueType="num">
                                      <p:cBhvr>
                                        <p:cTn id="25"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30" dur="26">
                                          <p:stCondLst>
                                            <p:cond delay="650"/>
                                          </p:stCondLst>
                                        </p:cTn>
                                        <p:tgtEl>
                                          <p:spTgt spid="4">
                                            <p:txEl>
                                              <p:pRg st="0" end="0"/>
                                            </p:txEl>
                                          </p:spTgt>
                                        </p:tgtEl>
                                      </p:cBhvr>
                                      <p:to x="100000" y="60000"/>
                                    </p:animScale>
                                    <p:animScale>
                                      <p:cBhvr>
                                        <p:cTn id="31" dur="166" decel="50000">
                                          <p:stCondLst>
                                            <p:cond delay="676"/>
                                          </p:stCondLst>
                                        </p:cTn>
                                        <p:tgtEl>
                                          <p:spTgt spid="4">
                                            <p:txEl>
                                              <p:pRg st="0" end="0"/>
                                            </p:txEl>
                                          </p:spTgt>
                                        </p:tgtEl>
                                      </p:cBhvr>
                                      <p:to x="100000" y="100000"/>
                                    </p:animScale>
                                    <p:animScale>
                                      <p:cBhvr>
                                        <p:cTn id="32" dur="26">
                                          <p:stCondLst>
                                            <p:cond delay="1312"/>
                                          </p:stCondLst>
                                        </p:cTn>
                                        <p:tgtEl>
                                          <p:spTgt spid="4">
                                            <p:txEl>
                                              <p:pRg st="0" end="0"/>
                                            </p:txEl>
                                          </p:spTgt>
                                        </p:tgtEl>
                                      </p:cBhvr>
                                      <p:to x="100000" y="80000"/>
                                    </p:animScale>
                                    <p:animScale>
                                      <p:cBhvr>
                                        <p:cTn id="33" dur="166" decel="50000">
                                          <p:stCondLst>
                                            <p:cond delay="1338"/>
                                          </p:stCondLst>
                                        </p:cTn>
                                        <p:tgtEl>
                                          <p:spTgt spid="4">
                                            <p:txEl>
                                              <p:pRg st="0" end="0"/>
                                            </p:txEl>
                                          </p:spTgt>
                                        </p:tgtEl>
                                      </p:cBhvr>
                                      <p:to x="100000" y="100000"/>
                                    </p:animScale>
                                    <p:animScale>
                                      <p:cBhvr>
                                        <p:cTn id="34" dur="26">
                                          <p:stCondLst>
                                            <p:cond delay="1642"/>
                                          </p:stCondLst>
                                        </p:cTn>
                                        <p:tgtEl>
                                          <p:spTgt spid="4">
                                            <p:txEl>
                                              <p:pRg st="0" end="0"/>
                                            </p:txEl>
                                          </p:spTgt>
                                        </p:tgtEl>
                                      </p:cBhvr>
                                      <p:to x="100000" y="90000"/>
                                    </p:animScale>
                                    <p:animScale>
                                      <p:cBhvr>
                                        <p:cTn id="35" dur="166" decel="50000">
                                          <p:stCondLst>
                                            <p:cond delay="1668"/>
                                          </p:stCondLst>
                                        </p:cTn>
                                        <p:tgtEl>
                                          <p:spTgt spid="4">
                                            <p:txEl>
                                              <p:pRg st="0" end="0"/>
                                            </p:txEl>
                                          </p:spTgt>
                                        </p:tgtEl>
                                      </p:cBhvr>
                                      <p:to x="100000" y="100000"/>
                                    </p:animScale>
                                    <p:animScale>
                                      <p:cBhvr>
                                        <p:cTn id="36" dur="26">
                                          <p:stCondLst>
                                            <p:cond delay="1808"/>
                                          </p:stCondLst>
                                        </p:cTn>
                                        <p:tgtEl>
                                          <p:spTgt spid="4">
                                            <p:txEl>
                                              <p:pRg st="0" end="0"/>
                                            </p:txEl>
                                          </p:spTgt>
                                        </p:tgtEl>
                                      </p:cBhvr>
                                      <p:to x="100000" y="95000"/>
                                    </p:animScale>
                                    <p:animScale>
                                      <p:cBhvr>
                                        <p:cTn id="37" dur="166" decel="50000">
                                          <p:stCondLst>
                                            <p:cond delay="1834"/>
                                          </p:stCondLst>
                                        </p:cTn>
                                        <p:tgtEl>
                                          <p:spTgt spid="4">
                                            <p:txEl>
                                              <p:pRg st="0" end="0"/>
                                            </p:txEl>
                                          </p:spTgt>
                                        </p:tgtEl>
                                      </p:cBhvr>
                                      <p:to x="100000" y="100000"/>
                                    </p:animScale>
                                  </p:childTnLst>
                                </p:cTn>
                              </p:par>
                            </p:childTnLst>
                          </p:cTn>
                        </p:par>
                      </p:childTnLst>
                    </p:cTn>
                  </p:par>
                  <p:par>
                    <p:cTn id="38" fill="hold">
                      <p:stCondLst>
                        <p:cond delay="indefinite"/>
                      </p:stCondLst>
                      <p:childTnLst>
                        <p:par>
                          <p:cTn id="39" fill="hold">
                            <p:stCondLst>
                              <p:cond delay="0"/>
                            </p:stCondLst>
                            <p:childTnLst>
                              <p:par>
                                <p:cTn id="40" presetID="26" presetClass="entr" presetSubtype="0" fill="hold" nodeType="click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Effect transition="in" filter="wipe(down)">
                                      <p:cBhvr>
                                        <p:cTn id="42" dur="580">
                                          <p:stCondLst>
                                            <p:cond delay="0"/>
                                          </p:stCondLst>
                                        </p:cTn>
                                        <p:tgtEl>
                                          <p:spTgt spid="6">
                                            <p:txEl>
                                              <p:pRg st="0" end="0"/>
                                            </p:txEl>
                                          </p:spTgt>
                                        </p:tgtEl>
                                      </p:cBhvr>
                                    </p:animEffect>
                                    <p:anim calcmode="lin" valueType="num">
                                      <p:cBhvr>
                                        <p:cTn id="43"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48" dur="26">
                                          <p:stCondLst>
                                            <p:cond delay="650"/>
                                          </p:stCondLst>
                                        </p:cTn>
                                        <p:tgtEl>
                                          <p:spTgt spid="6">
                                            <p:txEl>
                                              <p:pRg st="0" end="0"/>
                                            </p:txEl>
                                          </p:spTgt>
                                        </p:tgtEl>
                                      </p:cBhvr>
                                      <p:to x="100000" y="60000"/>
                                    </p:animScale>
                                    <p:animScale>
                                      <p:cBhvr>
                                        <p:cTn id="49" dur="166" decel="50000">
                                          <p:stCondLst>
                                            <p:cond delay="676"/>
                                          </p:stCondLst>
                                        </p:cTn>
                                        <p:tgtEl>
                                          <p:spTgt spid="6">
                                            <p:txEl>
                                              <p:pRg st="0" end="0"/>
                                            </p:txEl>
                                          </p:spTgt>
                                        </p:tgtEl>
                                      </p:cBhvr>
                                      <p:to x="100000" y="100000"/>
                                    </p:animScale>
                                    <p:animScale>
                                      <p:cBhvr>
                                        <p:cTn id="50" dur="26">
                                          <p:stCondLst>
                                            <p:cond delay="1312"/>
                                          </p:stCondLst>
                                        </p:cTn>
                                        <p:tgtEl>
                                          <p:spTgt spid="6">
                                            <p:txEl>
                                              <p:pRg st="0" end="0"/>
                                            </p:txEl>
                                          </p:spTgt>
                                        </p:tgtEl>
                                      </p:cBhvr>
                                      <p:to x="100000" y="80000"/>
                                    </p:animScale>
                                    <p:animScale>
                                      <p:cBhvr>
                                        <p:cTn id="51" dur="166" decel="50000">
                                          <p:stCondLst>
                                            <p:cond delay="1338"/>
                                          </p:stCondLst>
                                        </p:cTn>
                                        <p:tgtEl>
                                          <p:spTgt spid="6">
                                            <p:txEl>
                                              <p:pRg st="0" end="0"/>
                                            </p:txEl>
                                          </p:spTgt>
                                        </p:tgtEl>
                                      </p:cBhvr>
                                      <p:to x="100000" y="100000"/>
                                    </p:animScale>
                                    <p:animScale>
                                      <p:cBhvr>
                                        <p:cTn id="52" dur="26">
                                          <p:stCondLst>
                                            <p:cond delay="1642"/>
                                          </p:stCondLst>
                                        </p:cTn>
                                        <p:tgtEl>
                                          <p:spTgt spid="6">
                                            <p:txEl>
                                              <p:pRg st="0" end="0"/>
                                            </p:txEl>
                                          </p:spTgt>
                                        </p:tgtEl>
                                      </p:cBhvr>
                                      <p:to x="100000" y="90000"/>
                                    </p:animScale>
                                    <p:animScale>
                                      <p:cBhvr>
                                        <p:cTn id="53" dur="166" decel="50000">
                                          <p:stCondLst>
                                            <p:cond delay="1668"/>
                                          </p:stCondLst>
                                        </p:cTn>
                                        <p:tgtEl>
                                          <p:spTgt spid="6">
                                            <p:txEl>
                                              <p:pRg st="0" end="0"/>
                                            </p:txEl>
                                          </p:spTgt>
                                        </p:tgtEl>
                                      </p:cBhvr>
                                      <p:to x="100000" y="100000"/>
                                    </p:animScale>
                                    <p:animScale>
                                      <p:cBhvr>
                                        <p:cTn id="54" dur="26">
                                          <p:stCondLst>
                                            <p:cond delay="1808"/>
                                          </p:stCondLst>
                                        </p:cTn>
                                        <p:tgtEl>
                                          <p:spTgt spid="6">
                                            <p:txEl>
                                              <p:pRg st="0" end="0"/>
                                            </p:txEl>
                                          </p:spTgt>
                                        </p:tgtEl>
                                      </p:cBhvr>
                                      <p:to x="100000" y="95000"/>
                                    </p:animScale>
                                    <p:animScale>
                                      <p:cBhvr>
                                        <p:cTn id="55" dur="166" decel="50000">
                                          <p:stCondLst>
                                            <p:cond delay="1834"/>
                                          </p:stCondLst>
                                        </p:cTn>
                                        <p:tgtEl>
                                          <p:spTgt spid="6">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Categories</a:t>
            </a:r>
            <a:endParaRPr lang="en-US" dirty="0"/>
          </a:p>
        </p:txBody>
      </p:sp>
      <p:sp>
        <p:nvSpPr>
          <p:cNvPr id="3" name="Text Placeholder 2"/>
          <p:cNvSpPr>
            <a:spLocks noGrp="1"/>
          </p:cNvSpPr>
          <p:nvPr>
            <p:ph type="body" idx="1"/>
          </p:nvPr>
        </p:nvSpPr>
        <p:spPr>
          <a:xfrm>
            <a:off x="-152400" y="1981200"/>
            <a:ext cx="3124200" cy="658368"/>
          </a:xfrm>
        </p:spPr>
        <p:txBody>
          <a:bodyPr/>
          <a:lstStyle/>
          <a:p>
            <a:r>
              <a:rPr lang="en-US" dirty="0" smtClean="0"/>
              <a:t>Extremely influential</a:t>
            </a:r>
            <a:endParaRPr lang="en-US" dirty="0"/>
          </a:p>
        </p:txBody>
      </p:sp>
      <p:sp>
        <p:nvSpPr>
          <p:cNvPr id="4" name="Content Placeholder 3"/>
          <p:cNvSpPr>
            <a:spLocks noGrp="1"/>
          </p:cNvSpPr>
          <p:nvPr>
            <p:ph sz="half" idx="2"/>
          </p:nvPr>
        </p:nvSpPr>
        <p:spPr>
          <a:xfrm>
            <a:off x="76200" y="2743200"/>
            <a:ext cx="2971800" cy="3172968"/>
          </a:xfrm>
        </p:spPr>
        <p:txBody>
          <a:bodyPr/>
          <a:lstStyle/>
          <a:p>
            <a:r>
              <a:rPr lang="en-US" dirty="0" smtClean="0"/>
              <a:t>Tradition</a:t>
            </a:r>
          </a:p>
          <a:p>
            <a:r>
              <a:rPr lang="en-US" dirty="0" smtClean="0"/>
              <a:t>Experiences</a:t>
            </a:r>
          </a:p>
          <a:p>
            <a:r>
              <a:rPr lang="en-US" dirty="0" smtClean="0"/>
              <a:t>Personality</a:t>
            </a:r>
          </a:p>
          <a:p>
            <a:r>
              <a:rPr lang="en-US" dirty="0" smtClean="0"/>
              <a:t>Physical feature</a:t>
            </a:r>
          </a:p>
          <a:p>
            <a:r>
              <a:rPr lang="en-US" dirty="0" smtClean="0"/>
              <a:t>Value/Beliefs</a:t>
            </a:r>
          </a:p>
          <a:p>
            <a:r>
              <a:rPr lang="en-US" dirty="0" smtClean="0"/>
              <a:t>Language</a:t>
            </a:r>
          </a:p>
          <a:p>
            <a:r>
              <a:rPr lang="en-US" dirty="0"/>
              <a:t>family</a:t>
            </a:r>
          </a:p>
          <a:p>
            <a:endParaRPr lang="en-US" dirty="0"/>
          </a:p>
        </p:txBody>
      </p:sp>
      <p:sp>
        <p:nvSpPr>
          <p:cNvPr id="5" name="Text Placeholder 4"/>
          <p:cNvSpPr>
            <a:spLocks noGrp="1"/>
          </p:cNvSpPr>
          <p:nvPr>
            <p:ph type="body" sz="quarter" idx="3"/>
          </p:nvPr>
        </p:nvSpPr>
        <p:spPr>
          <a:xfrm>
            <a:off x="2667000" y="2209800"/>
            <a:ext cx="3447288" cy="429768"/>
          </a:xfrm>
        </p:spPr>
        <p:txBody>
          <a:bodyPr>
            <a:normAutofit lnSpcReduction="10000"/>
          </a:bodyPr>
          <a:lstStyle/>
          <a:p>
            <a:r>
              <a:rPr lang="en-US" dirty="0" smtClean="0"/>
              <a:t>Very Influence</a:t>
            </a:r>
            <a:endParaRPr lang="en-US" dirty="0"/>
          </a:p>
        </p:txBody>
      </p:sp>
      <p:sp>
        <p:nvSpPr>
          <p:cNvPr id="6" name="Content Placeholder 5"/>
          <p:cNvSpPr>
            <a:spLocks noGrp="1"/>
          </p:cNvSpPr>
          <p:nvPr>
            <p:ph sz="quarter" idx="4"/>
          </p:nvPr>
        </p:nvSpPr>
        <p:spPr>
          <a:xfrm>
            <a:off x="2743200" y="2667000"/>
            <a:ext cx="3799728" cy="3145536"/>
          </a:xfrm>
        </p:spPr>
        <p:txBody>
          <a:bodyPr/>
          <a:lstStyle/>
          <a:p>
            <a:r>
              <a:rPr lang="en-US" dirty="0" smtClean="0"/>
              <a:t>Role modeling</a:t>
            </a:r>
          </a:p>
          <a:p>
            <a:r>
              <a:rPr lang="en-US" dirty="0" smtClean="0"/>
              <a:t>Relationship to land</a:t>
            </a:r>
          </a:p>
          <a:p>
            <a:r>
              <a:rPr lang="en-US" dirty="0" smtClean="0"/>
              <a:t>Ethnicity</a:t>
            </a:r>
          </a:p>
          <a:p>
            <a:r>
              <a:rPr lang="en-US" dirty="0" smtClean="0"/>
              <a:t>Geography</a:t>
            </a:r>
          </a:p>
        </p:txBody>
      </p:sp>
      <p:sp>
        <p:nvSpPr>
          <p:cNvPr id="9" name="TextBox 8"/>
          <p:cNvSpPr txBox="1"/>
          <p:nvPr/>
        </p:nvSpPr>
        <p:spPr>
          <a:xfrm>
            <a:off x="6019800" y="2209800"/>
            <a:ext cx="3657600" cy="461665"/>
          </a:xfrm>
          <a:prstGeom prst="rect">
            <a:avLst/>
          </a:prstGeom>
          <a:noFill/>
        </p:spPr>
        <p:txBody>
          <a:bodyPr wrap="square" rtlCol="0">
            <a:spAutoFit/>
          </a:bodyPr>
          <a:lstStyle/>
          <a:p>
            <a:r>
              <a:rPr lang="en-US" sz="2400" dirty="0" smtClean="0">
                <a:solidFill>
                  <a:schemeClr val="tx2"/>
                </a:solidFill>
              </a:rPr>
              <a:t>Somewhat influence</a:t>
            </a:r>
            <a:endParaRPr lang="en-US" sz="2400" dirty="0">
              <a:solidFill>
                <a:schemeClr val="tx2"/>
              </a:solidFill>
            </a:endParaRPr>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2671465"/>
            <a:ext cx="2981325" cy="321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5210498"/>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circle(in)">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circle(in)">
                                      <p:cBhvr>
                                        <p:cTn id="17" dur="2000"/>
                                        <p:tgtEl>
                                          <p:spTgt spid="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wipe(down)">
                                      <p:cBhvr>
                                        <p:cTn id="22" dur="580">
                                          <p:stCondLst>
                                            <p:cond delay="0"/>
                                          </p:stCondLst>
                                        </p:cTn>
                                        <p:tgtEl>
                                          <p:spTgt spid="4">
                                            <p:txEl>
                                              <p:pRg st="0" end="0"/>
                                            </p:txEl>
                                          </p:spTgt>
                                        </p:tgtEl>
                                      </p:cBhvr>
                                    </p:animEffect>
                                    <p:anim calcmode="lin" valueType="num">
                                      <p:cBhvr>
                                        <p:cTn id="23"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4">
                                            <p:txEl>
                                              <p:pRg st="0" end="0"/>
                                            </p:txEl>
                                          </p:spTgt>
                                        </p:tgtEl>
                                      </p:cBhvr>
                                      <p:to x="100000" y="60000"/>
                                    </p:animScale>
                                    <p:animScale>
                                      <p:cBhvr>
                                        <p:cTn id="29" dur="166" decel="50000">
                                          <p:stCondLst>
                                            <p:cond delay="676"/>
                                          </p:stCondLst>
                                        </p:cTn>
                                        <p:tgtEl>
                                          <p:spTgt spid="4">
                                            <p:txEl>
                                              <p:pRg st="0" end="0"/>
                                            </p:txEl>
                                          </p:spTgt>
                                        </p:tgtEl>
                                      </p:cBhvr>
                                      <p:to x="100000" y="100000"/>
                                    </p:animScale>
                                    <p:animScale>
                                      <p:cBhvr>
                                        <p:cTn id="30" dur="26">
                                          <p:stCondLst>
                                            <p:cond delay="1312"/>
                                          </p:stCondLst>
                                        </p:cTn>
                                        <p:tgtEl>
                                          <p:spTgt spid="4">
                                            <p:txEl>
                                              <p:pRg st="0" end="0"/>
                                            </p:txEl>
                                          </p:spTgt>
                                        </p:tgtEl>
                                      </p:cBhvr>
                                      <p:to x="100000" y="80000"/>
                                    </p:animScale>
                                    <p:animScale>
                                      <p:cBhvr>
                                        <p:cTn id="31" dur="166" decel="50000">
                                          <p:stCondLst>
                                            <p:cond delay="1338"/>
                                          </p:stCondLst>
                                        </p:cTn>
                                        <p:tgtEl>
                                          <p:spTgt spid="4">
                                            <p:txEl>
                                              <p:pRg st="0" end="0"/>
                                            </p:txEl>
                                          </p:spTgt>
                                        </p:tgtEl>
                                      </p:cBhvr>
                                      <p:to x="100000" y="100000"/>
                                    </p:animScale>
                                    <p:animScale>
                                      <p:cBhvr>
                                        <p:cTn id="32" dur="26">
                                          <p:stCondLst>
                                            <p:cond delay="1642"/>
                                          </p:stCondLst>
                                        </p:cTn>
                                        <p:tgtEl>
                                          <p:spTgt spid="4">
                                            <p:txEl>
                                              <p:pRg st="0" end="0"/>
                                            </p:txEl>
                                          </p:spTgt>
                                        </p:tgtEl>
                                      </p:cBhvr>
                                      <p:to x="100000" y="90000"/>
                                    </p:animScale>
                                    <p:animScale>
                                      <p:cBhvr>
                                        <p:cTn id="33" dur="166" decel="50000">
                                          <p:stCondLst>
                                            <p:cond delay="1668"/>
                                          </p:stCondLst>
                                        </p:cTn>
                                        <p:tgtEl>
                                          <p:spTgt spid="4">
                                            <p:txEl>
                                              <p:pRg st="0" end="0"/>
                                            </p:txEl>
                                          </p:spTgt>
                                        </p:tgtEl>
                                      </p:cBhvr>
                                      <p:to x="100000" y="100000"/>
                                    </p:animScale>
                                    <p:animScale>
                                      <p:cBhvr>
                                        <p:cTn id="34" dur="26">
                                          <p:stCondLst>
                                            <p:cond delay="1808"/>
                                          </p:stCondLst>
                                        </p:cTn>
                                        <p:tgtEl>
                                          <p:spTgt spid="4">
                                            <p:txEl>
                                              <p:pRg st="0" end="0"/>
                                            </p:txEl>
                                          </p:spTgt>
                                        </p:tgtEl>
                                      </p:cBhvr>
                                      <p:to x="100000" y="95000"/>
                                    </p:animScale>
                                    <p:animScale>
                                      <p:cBhvr>
                                        <p:cTn id="35" dur="166" decel="50000">
                                          <p:stCondLst>
                                            <p:cond delay="1834"/>
                                          </p:stCondLst>
                                        </p:cTn>
                                        <p:tgtEl>
                                          <p:spTgt spid="4">
                                            <p:txEl>
                                              <p:pRg st="0" end="0"/>
                                            </p:txEl>
                                          </p:spTgt>
                                        </p:tgtEl>
                                      </p:cBhvr>
                                      <p:to x="100000" y="100000"/>
                                    </p:animScale>
                                  </p:childTnLst>
                                </p:cTn>
                              </p:par>
                              <p:par>
                                <p:cTn id="36" presetID="26" presetClass="entr" presetSubtype="0" fill="hold" nodeType="withEffect">
                                  <p:stCondLst>
                                    <p:cond delay="0"/>
                                  </p:stCondLst>
                                  <p:childTnLst>
                                    <p:set>
                                      <p:cBhvr>
                                        <p:cTn id="37" dur="1" fill="hold">
                                          <p:stCondLst>
                                            <p:cond delay="0"/>
                                          </p:stCondLst>
                                        </p:cTn>
                                        <p:tgtEl>
                                          <p:spTgt spid="4">
                                            <p:txEl>
                                              <p:pRg st="1" end="1"/>
                                            </p:txEl>
                                          </p:spTgt>
                                        </p:tgtEl>
                                        <p:attrNameLst>
                                          <p:attrName>style.visibility</p:attrName>
                                        </p:attrNameLst>
                                      </p:cBhvr>
                                      <p:to>
                                        <p:strVal val="visible"/>
                                      </p:to>
                                    </p:set>
                                    <p:animEffect transition="in" filter="wipe(down)">
                                      <p:cBhvr>
                                        <p:cTn id="38" dur="580">
                                          <p:stCondLst>
                                            <p:cond delay="0"/>
                                          </p:stCondLst>
                                        </p:cTn>
                                        <p:tgtEl>
                                          <p:spTgt spid="4">
                                            <p:txEl>
                                              <p:pRg st="1" end="1"/>
                                            </p:txEl>
                                          </p:spTgt>
                                        </p:tgtEl>
                                      </p:cBhvr>
                                    </p:animEffect>
                                    <p:anim calcmode="lin" valueType="num">
                                      <p:cBhvr>
                                        <p:cTn id="39" dur="1822" tmFilter="0,0; 0.14,0.36; 0.43,0.73; 0.71,0.91; 1.0,1.0">
                                          <p:stCondLst>
                                            <p:cond delay="0"/>
                                          </p:stCondLst>
                                        </p:cTn>
                                        <p:tgtEl>
                                          <p:spTgt spid="4">
                                            <p:txEl>
                                              <p:pRg st="1" end="1"/>
                                            </p:txEl>
                                          </p:spTgt>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4">
                                            <p:txEl>
                                              <p:pRg st="1" end="1"/>
                                            </p:txEl>
                                          </p:spTgt>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4">
                                            <p:txEl>
                                              <p:pRg st="1" end="1"/>
                                            </p:txEl>
                                          </p:spTgt>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4">
                                            <p:txEl>
                                              <p:pRg st="1" end="1"/>
                                            </p:txEl>
                                          </p:spTgt>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4">
                                            <p:txEl>
                                              <p:pRg st="1" end="1"/>
                                            </p:txEl>
                                          </p:spTgt>
                                        </p:tgtEl>
                                        <p:attrNameLst>
                                          <p:attrName>ppt_y</p:attrName>
                                        </p:attrNameLst>
                                      </p:cBhvr>
                                      <p:tavLst>
                                        <p:tav tm="0" fmla="#ppt_y-sin(pi*$)/81">
                                          <p:val>
                                            <p:fltVal val="0"/>
                                          </p:val>
                                        </p:tav>
                                        <p:tav tm="100000">
                                          <p:val>
                                            <p:fltVal val="1"/>
                                          </p:val>
                                        </p:tav>
                                      </p:tavLst>
                                    </p:anim>
                                    <p:animScale>
                                      <p:cBhvr>
                                        <p:cTn id="44" dur="26">
                                          <p:stCondLst>
                                            <p:cond delay="650"/>
                                          </p:stCondLst>
                                        </p:cTn>
                                        <p:tgtEl>
                                          <p:spTgt spid="4">
                                            <p:txEl>
                                              <p:pRg st="1" end="1"/>
                                            </p:txEl>
                                          </p:spTgt>
                                        </p:tgtEl>
                                      </p:cBhvr>
                                      <p:to x="100000" y="60000"/>
                                    </p:animScale>
                                    <p:animScale>
                                      <p:cBhvr>
                                        <p:cTn id="45" dur="166" decel="50000">
                                          <p:stCondLst>
                                            <p:cond delay="676"/>
                                          </p:stCondLst>
                                        </p:cTn>
                                        <p:tgtEl>
                                          <p:spTgt spid="4">
                                            <p:txEl>
                                              <p:pRg st="1" end="1"/>
                                            </p:txEl>
                                          </p:spTgt>
                                        </p:tgtEl>
                                      </p:cBhvr>
                                      <p:to x="100000" y="100000"/>
                                    </p:animScale>
                                    <p:animScale>
                                      <p:cBhvr>
                                        <p:cTn id="46" dur="26">
                                          <p:stCondLst>
                                            <p:cond delay="1312"/>
                                          </p:stCondLst>
                                        </p:cTn>
                                        <p:tgtEl>
                                          <p:spTgt spid="4">
                                            <p:txEl>
                                              <p:pRg st="1" end="1"/>
                                            </p:txEl>
                                          </p:spTgt>
                                        </p:tgtEl>
                                      </p:cBhvr>
                                      <p:to x="100000" y="80000"/>
                                    </p:animScale>
                                    <p:animScale>
                                      <p:cBhvr>
                                        <p:cTn id="47" dur="166" decel="50000">
                                          <p:stCondLst>
                                            <p:cond delay="1338"/>
                                          </p:stCondLst>
                                        </p:cTn>
                                        <p:tgtEl>
                                          <p:spTgt spid="4">
                                            <p:txEl>
                                              <p:pRg st="1" end="1"/>
                                            </p:txEl>
                                          </p:spTgt>
                                        </p:tgtEl>
                                      </p:cBhvr>
                                      <p:to x="100000" y="100000"/>
                                    </p:animScale>
                                    <p:animScale>
                                      <p:cBhvr>
                                        <p:cTn id="48" dur="26">
                                          <p:stCondLst>
                                            <p:cond delay="1642"/>
                                          </p:stCondLst>
                                        </p:cTn>
                                        <p:tgtEl>
                                          <p:spTgt spid="4">
                                            <p:txEl>
                                              <p:pRg st="1" end="1"/>
                                            </p:txEl>
                                          </p:spTgt>
                                        </p:tgtEl>
                                      </p:cBhvr>
                                      <p:to x="100000" y="90000"/>
                                    </p:animScale>
                                    <p:animScale>
                                      <p:cBhvr>
                                        <p:cTn id="49" dur="166" decel="50000">
                                          <p:stCondLst>
                                            <p:cond delay="1668"/>
                                          </p:stCondLst>
                                        </p:cTn>
                                        <p:tgtEl>
                                          <p:spTgt spid="4">
                                            <p:txEl>
                                              <p:pRg st="1" end="1"/>
                                            </p:txEl>
                                          </p:spTgt>
                                        </p:tgtEl>
                                      </p:cBhvr>
                                      <p:to x="100000" y="100000"/>
                                    </p:animScale>
                                    <p:animScale>
                                      <p:cBhvr>
                                        <p:cTn id="50" dur="26">
                                          <p:stCondLst>
                                            <p:cond delay="1808"/>
                                          </p:stCondLst>
                                        </p:cTn>
                                        <p:tgtEl>
                                          <p:spTgt spid="4">
                                            <p:txEl>
                                              <p:pRg st="1" end="1"/>
                                            </p:txEl>
                                          </p:spTgt>
                                        </p:tgtEl>
                                      </p:cBhvr>
                                      <p:to x="100000" y="95000"/>
                                    </p:animScale>
                                    <p:animScale>
                                      <p:cBhvr>
                                        <p:cTn id="51" dur="166" decel="50000">
                                          <p:stCondLst>
                                            <p:cond delay="1834"/>
                                          </p:stCondLst>
                                        </p:cTn>
                                        <p:tgtEl>
                                          <p:spTgt spid="4">
                                            <p:txEl>
                                              <p:pRg st="1" end="1"/>
                                            </p:txEl>
                                          </p:spTgt>
                                        </p:tgtEl>
                                      </p:cBhvr>
                                      <p:to x="100000" y="100000"/>
                                    </p:animScale>
                                  </p:childTnLst>
                                </p:cTn>
                              </p:par>
                              <p:par>
                                <p:cTn id="52" presetID="26" presetClass="entr" presetSubtype="0" fill="hold" nodeType="withEffect">
                                  <p:stCondLst>
                                    <p:cond delay="0"/>
                                  </p:stCondLst>
                                  <p:childTnLst>
                                    <p:set>
                                      <p:cBhvr>
                                        <p:cTn id="53" dur="1" fill="hold">
                                          <p:stCondLst>
                                            <p:cond delay="0"/>
                                          </p:stCondLst>
                                        </p:cTn>
                                        <p:tgtEl>
                                          <p:spTgt spid="4">
                                            <p:txEl>
                                              <p:pRg st="2" end="2"/>
                                            </p:txEl>
                                          </p:spTgt>
                                        </p:tgtEl>
                                        <p:attrNameLst>
                                          <p:attrName>style.visibility</p:attrName>
                                        </p:attrNameLst>
                                      </p:cBhvr>
                                      <p:to>
                                        <p:strVal val="visible"/>
                                      </p:to>
                                    </p:set>
                                    <p:animEffect transition="in" filter="wipe(down)">
                                      <p:cBhvr>
                                        <p:cTn id="54" dur="580">
                                          <p:stCondLst>
                                            <p:cond delay="0"/>
                                          </p:stCondLst>
                                        </p:cTn>
                                        <p:tgtEl>
                                          <p:spTgt spid="4">
                                            <p:txEl>
                                              <p:pRg st="2" end="2"/>
                                            </p:txEl>
                                          </p:spTgt>
                                        </p:tgtEl>
                                      </p:cBhvr>
                                    </p:animEffect>
                                    <p:anim calcmode="lin" valueType="num">
                                      <p:cBhvr>
                                        <p:cTn id="55" dur="1822" tmFilter="0,0; 0.14,0.36; 0.43,0.73; 0.71,0.91; 1.0,1.0">
                                          <p:stCondLst>
                                            <p:cond delay="0"/>
                                          </p:stCondLst>
                                        </p:cTn>
                                        <p:tgtEl>
                                          <p:spTgt spid="4">
                                            <p:txEl>
                                              <p:pRg st="2" end="2"/>
                                            </p:txEl>
                                          </p:spTgt>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4">
                                            <p:txEl>
                                              <p:pRg st="2" end="2"/>
                                            </p:txEl>
                                          </p:spTgt>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4">
                                            <p:txEl>
                                              <p:pRg st="2" end="2"/>
                                            </p:txEl>
                                          </p:spTgt>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4">
                                            <p:txEl>
                                              <p:pRg st="2" end="2"/>
                                            </p:txEl>
                                          </p:spTgt>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4">
                                            <p:txEl>
                                              <p:pRg st="2" end="2"/>
                                            </p:txEl>
                                          </p:spTgt>
                                        </p:tgtEl>
                                        <p:attrNameLst>
                                          <p:attrName>ppt_y</p:attrName>
                                        </p:attrNameLst>
                                      </p:cBhvr>
                                      <p:tavLst>
                                        <p:tav tm="0" fmla="#ppt_y-sin(pi*$)/81">
                                          <p:val>
                                            <p:fltVal val="0"/>
                                          </p:val>
                                        </p:tav>
                                        <p:tav tm="100000">
                                          <p:val>
                                            <p:fltVal val="1"/>
                                          </p:val>
                                        </p:tav>
                                      </p:tavLst>
                                    </p:anim>
                                    <p:animScale>
                                      <p:cBhvr>
                                        <p:cTn id="60" dur="26">
                                          <p:stCondLst>
                                            <p:cond delay="650"/>
                                          </p:stCondLst>
                                        </p:cTn>
                                        <p:tgtEl>
                                          <p:spTgt spid="4">
                                            <p:txEl>
                                              <p:pRg st="2" end="2"/>
                                            </p:txEl>
                                          </p:spTgt>
                                        </p:tgtEl>
                                      </p:cBhvr>
                                      <p:to x="100000" y="60000"/>
                                    </p:animScale>
                                    <p:animScale>
                                      <p:cBhvr>
                                        <p:cTn id="61" dur="166" decel="50000">
                                          <p:stCondLst>
                                            <p:cond delay="676"/>
                                          </p:stCondLst>
                                        </p:cTn>
                                        <p:tgtEl>
                                          <p:spTgt spid="4">
                                            <p:txEl>
                                              <p:pRg st="2" end="2"/>
                                            </p:txEl>
                                          </p:spTgt>
                                        </p:tgtEl>
                                      </p:cBhvr>
                                      <p:to x="100000" y="100000"/>
                                    </p:animScale>
                                    <p:animScale>
                                      <p:cBhvr>
                                        <p:cTn id="62" dur="26">
                                          <p:stCondLst>
                                            <p:cond delay="1312"/>
                                          </p:stCondLst>
                                        </p:cTn>
                                        <p:tgtEl>
                                          <p:spTgt spid="4">
                                            <p:txEl>
                                              <p:pRg st="2" end="2"/>
                                            </p:txEl>
                                          </p:spTgt>
                                        </p:tgtEl>
                                      </p:cBhvr>
                                      <p:to x="100000" y="80000"/>
                                    </p:animScale>
                                    <p:animScale>
                                      <p:cBhvr>
                                        <p:cTn id="63" dur="166" decel="50000">
                                          <p:stCondLst>
                                            <p:cond delay="1338"/>
                                          </p:stCondLst>
                                        </p:cTn>
                                        <p:tgtEl>
                                          <p:spTgt spid="4">
                                            <p:txEl>
                                              <p:pRg st="2" end="2"/>
                                            </p:txEl>
                                          </p:spTgt>
                                        </p:tgtEl>
                                      </p:cBhvr>
                                      <p:to x="100000" y="100000"/>
                                    </p:animScale>
                                    <p:animScale>
                                      <p:cBhvr>
                                        <p:cTn id="64" dur="26">
                                          <p:stCondLst>
                                            <p:cond delay="1642"/>
                                          </p:stCondLst>
                                        </p:cTn>
                                        <p:tgtEl>
                                          <p:spTgt spid="4">
                                            <p:txEl>
                                              <p:pRg st="2" end="2"/>
                                            </p:txEl>
                                          </p:spTgt>
                                        </p:tgtEl>
                                      </p:cBhvr>
                                      <p:to x="100000" y="90000"/>
                                    </p:animScale>
                                    <p:animScale>
                                      <p:cBhvr>
                                        <p:cTn id="65" dur="166" decel="50000">
                                          <p:stCondLst>
                                            <p:cond delay="1668"/>
                                          </p:stCondLst>
                                        </p:cTn>
                                        <p:tgtEl>
                                          <p:spTgt spid="4">
                                            <p:txEl>
                                              <p:pRg st="2" end="2"/>
                                            </p:txEl>
                                          </p:spTgt>
                                        </p:tgtEl>
                                      </p:cBhvr>
                                      <p:to x="100000" y="100000"/>
                                    </p:animScale>
                                    <p:animScale>
                                      <p:cBhvr>
                                        <p:cTn id="66" dur="26">
                                          <p:stCondLst>
                                            <p:cond delay="1808"/>
                                          </p:stCondLst>
                                        </p:cTn>
                                        <p:tgtEl>
                                          <p:spTgt spid="4">
                                            <p:txEl>
                                              <p:pRg st="2" end="2"/>
                                            </p:txEl>
                                          </p:spTgt>
                                        </p:tgtEl>
                                      </p:cBhvr>
                                      <p:to x="100000" y="95000"/>
                                    </p:animScale>
                                    <p:animScale>
                                      <p:cBhvr>
                                        <p:cTn id="67" dur="166" decel="50000">
                                          <p:stCondLst>
                                            <p:cond delay="1834"/>
                                          </p:stCondLst>
                                        </p:cTn>
                                        <p:tgtEl>
                                          <p:spTgt spid="4">
                                            <p:txEl>
                                              <p:pRg st="2" end="2"/>
                                            </p:txEl>
                                          </p:spTgt>
                                        </p:tgtEl>
                                      </p:cBhvr>
                                      <p:to x="100000" y="100000"/>
                                    </p:animScale>
                                  </p:childTnLst>
                                </p:cTn>
                              </p:par>
                              <p:par>
                                <p:cTn id="68" presetID="26" presetClass="entr" presetSubtype="0" fill="hold" nodeType="withEffect">
                                  <p:stCondLst>
                                    <p:cond delay="0"/>
                                  </p:stCondLst>
                                  <p:childTnLst>
                                    <p:set>
                                      <p:cBhvr>
                                        <p:cTn id="69" dur="1" fill="hold">
                                          <p:stCondLst>
                                            <p:cond delay="0"/>
                                          </p:stCondLst>
                                        </p:cTn>
                                        <p:tgtEl>
                                          <p:spTgt spid="4">
                                            <p:txEl>
                                              <p:pRg st="3" end="3"/>
                                            </p:txEl>
                                          </p:spTgt>
                                        </p:tgtEl>
                                        <p:attrNameLst>
                                          <p:attrName>style.visibility</p:attrName>
                                        </p:attrNameLst>
                                      </p:cBhvr>
                                      <p:to>
                                        <p:strVal val="visible"/>
                                      </p:to>
                                    </p:set>
                                    <p:animEffect transition="in" filter="wipe(down)">
                                      <p:cBhvr>
                                        <p:cTn id="70" dur="580">
                                          <p:stCondLst>
                                            <p:cond delay="0"/>
                                          </p:stCondLst>
                                        </p:cTn>
                                        <p:tgtEl>
                                          <p:spTgt spid="4">
                                            <p:txEl>
                                              <p:pRg st="3" end="3"/>
                                            </p:txEl>
                                          </p:spTgt>
                                        </p:tgtEl>
                                      </p:cBhvr>
                                    </p:animEffect>
                                    <p:anim calcmode="lin" valueType="num">
                                      <p:cBhvr>
                                        <p:cTn id="71" dur="1822" tmFilter="0,0; 0.14,0.36; 0.43,0.73; 0.71,0.91; 1.0,1.0">
                                          <p:stCondLst>
                                            <p:cond delay="0"/>
                                          </p:stCondLst>
                                        </p:cTn>
                                        <p:tgtEl>
                                          <p:spTgt spid="4">
                                            <p:txEl>
                                              <p:pRg st="3" end="3"/>
                                            </p:txEl>
                                          </p:spTgt>
                                        </p:tgtEl>
                                        <p:attrNameLst>
                                          <p:attrName>ppt_x</p:attrName>
                                        </p:attrNameLst>
                                      </p:cBhvr>
                                      <p:tavLst>
                                        <p:tav tm="0">
                                          <p:val>
                                            <p:strVal val="#ppt_x-0.25"/>
                                          </p:val>
                                        </p:tav>
                                        <p:tav tm="100000">
                                          <p:val>
                                            <p:strVal val="#ppt_x"/>
                                          </p:val>
                                        </p:tav>
                                      </p:tavLst>
                                    </p:anim>
                                    <p:anim calcmode="lin" valueType="num">
                                      <p:cBhvr>
                                        <p:cTn id="72" dur="664" tmFilter="0.0,0.0; 0.25,0.07; 0.50,0.2; 0.75,0.467; 1.0,1.0">
                                          <p:stCondLst>
                                            <p:cond delay="0"/>
                                          </p:stCondLst>
                                        </p:cTn>
                                        <p:tgtEl>
                                          <p:spTgt spid="4">
                                            <p:txEl>
                                              <p:pRg st="3" end="3"/>
                                            </p:txEl>
                                          </p:spTgt>
                                        </p:tgtEl>
                                        <p:attrNameLst>
                                          <p:attrName>ppt_y</p:attrName>
                                        </p:attrNameLst>
                                      </p:cBhvr>
                                      <p:tavLst>
                                        <p:tav tm="0" fmla="#ppt_y-sin(pi*$)/3">
                                          <p:val>
                                            <p:fltVal val="0.5"/>
                                          </p:val>
                                        </p:tav>
                                        <p:tav tm="100000">
                                          <p:val>
                                            <p:fltVal val="1"/>
                                          </p:val>
                                        </p:tav>
                                      </p:tavLst>
                                    </p:anim>
                                    <p:anim calcmode="lin" valueType="num">
                                      <p:cBhvr>
                                        <p:cTn id="73" dur="664" tmFilter="0, 0; 0.125,0.2665; 0.25,0.4; 0.375,0.465; 0.5,0.5;  0.625,0.535; 0.75,0.6; 0.875,0.7335; 1,1">
                                          <p:stCondLst>
                                            <p:cond delay="664"/>
                                          </p:stCondLst>
                                        </p:cTn>
                                        <p:tgtEl>
                                          <p:spTgt spid="4">
                                            <p:txEl>
                                              <p:pRg st="3" end="3"/>
                                            </p:txEl>
                                          </p:spTgt>
                                        </p:tgtEl>
                                        <p:attrNameLst>
                                          <p:attrName>ppt_y</p:attrName>
                                        </p:attrNameLst>
                                      </p:cBhvr>
                                      <p:tavLst>
                                        <p:tav tm="0" fmla="#ppt_y-sin(pi*$)/9">
                                          <p:val>
                                            <p:fltVal val="0"/>
                                          </p:val>
                                        </p:tav>
                                        <p:tav tm="100000">
                                          <p:val>
                                            <p:fltVal val="1"/>
                                          </p:val>
                                        </p:tav>
                                      </p:tavLst>
                                    </p:anim>
                                    <p:anim calcmode="lin" valueType="num">
                                      <p:cBhvr>
                                        <p:cTn id="74" dur="332" tmFilter="0, 0; 0.125,0.2665; 0.25,0.4; 0.375,0.465; 0.5,0.5;  0.625,0.535; 0.75,0.6; 0.875,0.7335; 1,1">
                                          <p:stCondLst>
                                            <p:cond delay="1324"/>
                                          </p:stCondLst>
                                        </p:cTn>
                                        <p:tgtEl>
                                          <p:spTgt spid="4">
                                            <p:txEl>
                                              <p:pRg st="3" end="3"/>
                                            </p:txEl>
                                          </p:spTgt>
                                        </p:tgtEl>
                                        <p:attrNameLst>
                                          <p:attrName>ppt_y</p:attrName>
                                        </p:attrNameLst>
                                      </p:cBhvr>
                                      <p:tavLst>
                                        <p:tav tm="0" fmla="#ppt_y-sin(pi*$)/27">
                                          <p:val>
                                            <p:fltVal val="0"/>
                                          </p:val>
                                        </p:tav>
                                        <p:tav tm="100000">
                                          <p:val>
                                            <p:fltVal val="1"/>
                                          </p:val>
                                        </p:tav>
                                      </p:tavLst>
                                    </p:anim>
                                    <p:anim calcmode="lin" valueType="num">
                                      <p:cBhvr>
                                        <p:cTn id="75" dur="164" tmFilter="0, 0; 0.125,0.2665; 0.25,0.4; 0.375,0.465; 0.5,0.5;  0.625,0.535; 0.75,0.6; 0.875,0.7335; 1,1">
                                          <p:stCondLst>
                                            <p:cond delay="1656"/>
                                          </p:stCondLst>
                                        </p:cTn>
                                        <p:tgtEl>
                                          <p:spTgt spid="4">
                                            <p:txEl>
                                              <p:pRg st="3" end="3"/>
                                            </p:txEl>
                                          </p:spTgt>
                                        </p:tgtEl>
                                        <p:attrNameLst>
                                          <p:attrName>ppt_y</p:attrName>
                                        </p:attrNameLst>
                                      </p:cBhvr>
                                      <p:tavLst>
                                        <p:tav tm="0" fmla="#ppt_y-sin(pi*$)/81">
                                          <p:val>
                                            <p:fltVal val="0"/>
                                          </p:val>
                                        </p:tav>
                                        <p:tav tm="100000">
                                          <p:val>
                                            <p:fltVal val="1"/>
                                          </p:val>
                                        </p:tav>
                                      </p:tavLst>
                                    </p:anim>
                                    <p:animScale>
                                      <p:cBhvr>
                                        <p:cTn id="76" dur="26">
                                          <p:stCondLst>
                                            <p:cond delay="650"/>
                                          </p:stCondLst>
                                        </p:cTn>
                                        <p:tgtEl>
                                          <p:spTgt spid="4">
                                            <p:txEl>
                                              <p:pRg st="3" end="3"/>
                                            </p:txEl>
                                          </p:spTgt>
                                        </p:tgtEl>
                                      </p:cBhvr>
                                      <p:to x="100000" y="60000"/>
                                    </p:animScale>
                                    <p:animScale>
                                      <p:cBhvr>
                                        <p:cTn id="77" dur="166" decel="50000">
                                          <p:stCondLst>
                                            <p:cond delay="676"/>
                                          </p:stCondLst>
                                        </p:cTn>
                                        <p:tgtEl>
                                          <p:spTgt spid="4">
                                            <p:txEl>
                                              <p:pRg st="3" end="3"/>
                                            </p:txEl>
                                          </p:spTgt>
                                        </p:tgtEl>
                                      </p:cBhvr>
                                      <p:to x="100000" y="100000"/>
                                    </p:animScale>
                                    <p:animScale>
                                      <p:cBhvr>
                                        <p:cTn id="78" dur="26">
                                          <p:stCondLst>
                                            <p:cond delay="1312"/>
                                          </p:stCondLst>
                                        </p:cTn>
                                        <p:tgtEl>
                                          <p:spTgt spid="4">
                                            <p:txEl>
                                              <p:pRg st="3" end="3"/>
                                            </p:txEl>
                                          </p:spTgt>
                                        </p:tgtEl>
                                      </p:cBhvr>
                                      <p:to x="100000" y="80000"/>
                                    </p:animScale>
                                    <p:animScale>
                                      <p:cBhvr>
                                        <p:cTn id="79" dur="166" decel="50000">
                                          <p:stCondLst>
                                            <p:cond delay="1338"/>
                                          </p:stCondLst>
                                        </p:cTn>
                                        <p:tgtEl>
                                          <p:spTgt spid="4">
                                            <p:txEl>
                                              <p:pRg st="3" end="3"/>
                                            </p:txEl>
                                          </p:spTgt>
                                        </p:tgtEl>
                                      </p:cBhvr>
                                      <p:to x="100000" y="100000"/>
                                    </p:animScale>
                                    <p:animScale>
                                      <p:cBhvr>
                                        <p:cTn id="80" dur="26">
                                          <p:stCondLst>
                                            <p:cond delay="1642"/>
                                          </p:stCondLst>
                                        </p:cTn>
                                        <p:tgtEl>
                                          <p:spTgt spid="4">
                                            <p:txEl>
                                              <p:pRg st="3" end="3"/>
                                            </p:txEl>
                                          </p:spTgt>
                                        </p:tgtEl>
                                      </p:cBhvr>
                                      <p:to x="100000" y="90000"/>
                                    </p:animScale>
                                    <p:animScale>
                                      <p:cBhvr>
                                        <p:cTn id="81" dur="166" decel="50000">
                                          <p:stCondLst>
                                            <p:cond delay="1668"/>
                                          </p:stCondLst>
                                        </p:cTn>
                                        <p:tgtEl>
                                          <p:spTgt spid="4">
                                            <p:txEl>
                                              <p:pRg st="3" end="3"/>
                                            </p:txEl>
                                          </p:spTgt>
                                        </p:tgtEl>
                                      </p:cBhvr>
                                      <p:to x="100000" y="100000"/>
                                    </p:animScale>
                                    <p:animScale>
                                      <p:cBhvr>
                                        <p:cTn id="82" dur="26">
                                          <p:stCondLst>
                                            <p:cond delay="1808"/>
                                          </p:stCondLst>
                                        </p:cTn>
                                        <p:tgtEl>
                                          <p:spTgt spid="4">
                                            <p:txEl>
                                              <p:pRg st="3" end="3"/>
                                            </p:txEl>
                                          </p:spTgt>
                                        </p:tgtEl>
                                      </p:cBhvr>
                                      <p:to x="100000" y="95000"/>
                                    </p:animScale>
                                    <p:animScale>
                                      <p:cBhvr>
                                        <p:cTn id="83" dur="166" decel="50000">
                                          <p:stCondLst>
                                            <p:cond delay="1834"/>
                                          </p:stCondLst>
                                        </p:cTn>
                                        <p:tgtEl>
                                          <p:spTgt spid="4">
                                            <p:txEl>
                                              <p:pRg st="3" end="3"/>
                                            </p:txEl>
                                          </p:spTgt>
                                        </p:tgtEl>
                                      </p:cBhvr>
                                      <p:to x="100000" y="100000"/>
                                    </p:animScale>
                                  </p:childTnLst>
                                </p:cTn>
                              </p:par>
                              <p:par>
                                <p:cTn id="84" presetID="26" presetClass="entr" presetSubtype="0" fill="hold" nodeType="withEffect">
                                  <p:stCondLst>
                                    <p:cond delay="0"/>
                                  </p:stCondLst>
                                  <p:childTnLst>
                                    <p:set>
                                      <p:cBhvr>
                                        <p:cTn id="85" dur="1" fill="hold">
                                          <p:stCondLst>
                                            <p:cond delay="0"/>
                                          </p:stCondLst>
                                        </p:cTn>
                                        <p:tgtEl>
                                          <p:spTgt spid="4">
                                            <p:txEl>
                                              <p:pRg st="4" end="4"/>
                                            </p:txEl>
                                          </p:spTgt>
                                        </p:tgtEl>
                                        <p:attrNameLst>
                                          <p:attrName>style.visibility</p:attrName>
                                        </p:attrNameLst>
                                      </p:cBhvr>
                                      <p:to>
                                        <p:strVal val="visible"/>
                                      </p:to>
                                    </p:set>
                                    <p:animEffect transition="in" filter="wipe(down)">
                                      <p:cBhvr>
                                        <p:cTn id="86" dur="580">
                                          <p:stCondLst>
                                            <p:cond delay="0"/>
                                          </p:stCondLst>
                                        </p:cTn>
                                        <p:tgtEl>
                                          <p:spTgt spid="4">
                                            <p:txEl>
                                              <p:pRg st="4" end="4"/>
                                            </p:txEl>
                                          </p:spTgt>
                                        </p:tgtEl>
                                      </p:cBhvr>
                                    </p:animEffect>
                                    <p:anim calcmode="lin" valueType="num">
                                      <p:cBhvr>
                                        <p:cTn id="87" dur="1822" tmFilter="0,0; 0.14,0.36; 0.43,0.73; 0.71,0.91; 1.0,1.0">
                                          <p:stCondLst>
                                            <p:cond delay="0"/>
                                          </p:stCondLst>
                                        </p:cTn>
                                        <p:tgtEl>
                                          <p:spTgt spid="4">
                                            <p:txEl>
                                              <p:pRg st="4" end="4"/>
                                            </p:txEl>
                                          </p:spTgt>
                                        </p:tgtEl>
                                        <p:attrNameLst>
                                          <p:attrName>ppt_x</p:attrName>
                                        </p:attrNameLst>
                                      </p:cBhvr>
                                      <p:tavLst>
                                        <p:tav tm="0">
                                          <p:val>
                                            <p:strVal val="#ppt_x-0.25"/>
                                          </p:val>
                                        </p:tav>
                                        <p:tav tm="100000">
                                          <p:val>
                                            <p:strVal val="#ppt_x"/>
                                          </p:val>
                                        </p:tav>
                                      </p:tavLst>
                                    </p:anim>
                                    <p:anim calcmode="lin" valueType="num">
                                      <p:cBhvr>
                                        <p:cTn id="88" dur="664" tmFilter="0.0,0.0; 0.25,0.07; 0.50,0.2; 0.75,0.467; 1.0,1.0">
                                          <p:stCondLst>
                                            <p:cond delay="0"/>
                                          </p:stCondLst>
                                        </p:cTn>
                                        <p:tgtEl>
                                          <p:spTgt spid="4">
                                            <p:txEl>
                                              <p:pRg st="4" end="4"/>
                                            </p:txEl>
                                          </p:spTgt>
                                        </p:tgtEl>
                                        <p:attrNameLst>
                                          <p:attrName>ppt_y</p:attrName>
                                        </p:attrNameLst>
                                      </p:cBhvr>
                                      <p:tavLst>
                                        <p:tav tm="0" fmla="#ppt_y-sin(pi*$)/3">
                                          <p:val>
                                            <p:fltVal val="0.5"/>
                                          </p:val>
                                        </p:tav>
                                        <p:tav tm="100000">
                                          <p:val>
                                            <p:fltVal val="1"/>
                                          </p:val>
                                        </p:tav>
                                      </p:tavLst>
                                    </p:anim>
                                    <p:anim calcmode="lin" valueType="num">
                                      <p:cBhvr>
                                        <p:cTn id="89" dur="664" tmFilter="0, 0; 0.125,0.2665; 0.25,0.4; 0.375,0.465; 0.5,0.5;  0.625,0.535; 0.75,0.6; 0.875,0.7335; 1,1">
                                          <p:stCondLst>
                                            <p:cond delay="664"/>
                                          </p:stCondLst>
                                        </p:cTn>
                                        <p:tgtEl>
                                          <p:spTgt spid="4">
                                            <p:txEl>
                                              <p:pRg st="4" end="4"/>
                                            </p:txEl>
                                          </p:spTgt>
                                        </p:tgtEl>
                                        <p:attrNameLst>
                                          <p:attrName>ppt_y</p:attrName>
                                        </p:attrNameLst>
                                      </p:cBhvr>
                                      <p:tavLst>
                                        <p:tav tm="0" fmla="#ppt_y-sin(pi*$)/9">
                                          <p:val>
                                            <p:fltVal val="0"/>
                                          </p:val>
                                        </p:tav>
                                        <p:tav tm="100000">
                                          <p:val>
                                            <p:fltVal val="1"/>
                                          </p:val>
                                        </p:tav>
                                      </p:tavLst>
                                    </p:anim>
                                    <p:anim calcmode="lin" valueType="num">
                                      <p:cBhvr>
                                        <p:cTn id="90" dur="332" tmFilter="0, 0; 0.125,0.2665; 0.25,0.4; 0.375,0.465; 0.5,0.5;  0.625,0.535; 0.75,0.6; 0.875,0.7335; 1,1">
                                          <p:stCondLst>
                                            <p:cond delay="1324"/>
                                          </p:stCondLst>
                                        </p:cTn>
                                        <p:tgtEl>
                                          <p:spTgt spid="4">
                                            <p:txEl>
                                              <p:pRg st="4" end="4"/>
                                            </p:txEl>
                                          </p:spTgt>
                                        </p:tgtEl>
                                        <p:attrNameLst>
                                          <p:attrName>ppt_y</p:attrName>
                                        </p:attrNameLst>
                                      </p:cBhvr>
                                      <p:tavLst>
                                        <p:tav tm="0" fmla="#ppt_y-sin(pi*$)/27">
                                          <p:val>
                                            <p:fltVal val="0"/>
                                          </p:val>
                                        </p:tav>
                                        <p:tav tm="100000">
                                          <p:val>
                                            <p:fltVal val="1"/>
                                          </p:val>
                                        </p:tav>
                                      </p:tavLst>
                                    </p:anim>
                                    <p:anim calcmode="lin" valueType="num">
                                      <p:cBhvr>
                                        <p:cTn id="91" dur="164" tmFilter="0, 0; 0.125,0.2665; 0.25,0.4; 0.375,0.465; 0.5,0.5;  0.625,0.535; 0.75,0.6; 0.875,0.7335; 1,1">
                                          <p:stCondLst>
                                            <p:cond delay="1656"/>
                                          </p:stCondLst>
                                        </p:cTn>
                                        <p:tgtEl>
                                          <p:spTgt spid="4">
                                            <p:txEl>
                                              <p:pRg st="4" end="4"/>
                                            </p:txEl>
                                          </p:spTgt>
                                        </p:tgtEl>
                                        <p:attrNameLst>
                                          <p:attrName>ppt_y</p:attrName>
                                        </p:attrNameLst>
                                      </p:cBhvr>
                                      <p:tavLst>
                                        <p:tav tm="0" fmla="#ppt_y-sin(pi*$)/81">
                                          <p:val>
                                            <p:fltVal val="0"/>
                                          </p:val>
                                        </p:tav>
                                        <p:tav tm="100000">
                                          <p:val>
                                            <p:fltVal val="1"/>
                                          </p:val>
                                        </p:tav>
                                      </p:tavLst>
                                    </p:anim>
                                    <p:animScale>
                                      <p:cBhvr>
                                        <p:cTn id="92" dur="26">
                                          <p:stCondLst>
                                            <p:cond delay="650"/>
                                          </p:stCondLst>
                                        </p:cTn>
                                        <p:tgtEl>
                                          <p:spTgt spid="4">
                                            <p:txEl>
                                              <p:pRg st="4" end="4"/>
                                            </p:txEl>
                                          </p:spTgt>
                                        </p:tgtEl>
                                      </p:cBhvr>
                                      <p:to x="100000" y="60000"/>
                                    </p:animScale>
                                    <p:animScale>
                                      <p:cBhvr>
                                        <p:cTn id="93" dur="166" decel="50000">
                                          <p:stCondLst>
                                            <p:cond delay="676"/>
                                          </p:stCondLst>
                                        </p:cTn>
                                        <p:tgtEl>
                                          <p:spTgt spid="4">
                                            <p:txEl>
                                              <p:pRg st="4" end="4"/>
                                            </p:txEl>
                                          </p:spTgt>
                                        </p:tgtEl>
                                      </p:cBhvr>
                                      <p:to x="100000" y="100000"/>
                                    </p:animScale>
                                    <p:animScale>
                                      <p:cBhvr>
                                        <p:cTn id="94" dur="26">
                                          <p:stCondLst>
                                            <p:cond delay="1312"/>
                                          </p:stCondLst>
                                        </p:cTn>
                                        <p:tgtEl>
                                          <p:spTgt spid="4">
                                            <p:txEl>
                                              <p:pRg st="4" end="4"/>
                                            </p:txEl>
                                          </p:spTgt>
                                        </p:tgtEl>
                                      </p:cBhvr>
                                      <p:to x="100000" y="80000"/>
                                    </p:animScale>
                                    <p:animScale>
                                      <p:cBhvr>
                                        <p:cTn id="95" dur="166" decel="50000">
                                          <p:stCondLst>
                                            <p:cond delay="1338"/>
                                          </p:stCondLst>
                                        </p:cTn>
                                        <p:tgtEl>
                                          <p:spTgt spid="4">
                                            <p:txEl>
                                              <p:pRg st="4" end="4"/>
                                            </p:txEl>
                                          </p:spTgt>
                                        </p:tgtEl>
                                      </p:cBhvr>
                                      <p:to x="100000" y="100000"/>
                                    </p:animScale>
                                    <p:animScale>
                                      <p:cBhvr>
                                        <p:cTn id="96" dur="26">
                                          <p:stCondLst>
                                            <p:cond delay="1642"/>
                                          </p:stCondLst>
                                        </p:cTn>
                                        <p:tgtEl>
                                          <p:spTgt spid="4">
                                            <p:txEl>
                                              <p:pRg st="4" end="4"/>
                                            </p:txEl>
                                          </p:spTgt>
                                        </p:tgtEl>
                                      </p:cBhvr>
                                      <p:to x="100000" y="90000"/>
                                    </p:animScale>
                                    <p:animScale>
                                      <p:cBhvr>
                                        <p:cTn id="97" dur="166" decel="50000">
                                          <p:stCondLst>
                                            <p:cond delay="1668"/>
                                          </p:stCondLst>
                                        </p:cTn>
                                        <p:tgtEl>
                                          <p:spTgt spid="4">
                                            <p:txEl>
                                              <p:pRg st="4" end="4"/>
                                            </p:txEl>
                                          </p:spTgt>
                                        </p:tgtEl>
                                      </p:cBhvr>
                                      <p:to x="100000" y="100000"/>
                                    </p:animScale>
                                    <p:animScale>
                                      <p:cBhvr>
                                        <p:cTn id="98" dur="26">
                                          <p:stCondLst>
                                            <p:cond delay="1808"/>
                                          </p:stCondLst>
                                        </p:cTn>
                                        <p:tgtEl>
                                          <p:spTgt spid="4">
                                            <p:txEl>
                                              <p:pRg st="4" end="4"/>
                                            </p:txEl>
                                          </p:spTgt>
                                        </p:tgtEl>
                                      </p:cBhvr>
                                      <p:to x="100000" y="95000"/>
                                    </p:animScale>
                                    <p:animScale>
                                      <p:cBhvr>
                                        <p:cTn id="99" dur="166" decel="50000">
                                          <p:stCondLst>
                                            <p:cond delay="1834"/>
                                          </p:stCondLst>
                                        </p:cTn>
                                        <p:tgtEl>
                                          <p:spTgt spid="4">
                                            <p:txEl>
                                              <p:pRg st="4" end="4"/>
                                            </p:txEl>
                                          </p:spTgt>
                                        </p:tgtEl>
                                      </p:cBhvr>
                                      <p:to x="100000" y="100000"/>
                                    </p:animScale>
                                  </p:childTnLst>
                                </p:cTn>
                              </p:par>
                              <p:par>
                                <p:cTn id="100" presetID="26" presetClass="entr" presetSubtype="0" fill="hold" nodeType="withEffect">
                                  <p:stCondLst>
                                    <p:cond delay="0"/>
                                  </p:stCondLst>
                                  <p:childTnLst>
                                    <p:set>
                                      <p:cBhvr>
                                        <p:cTn id="101" dur="1" fill="hold">
                                          <p:stCondLst>
                                            <p:cond delay="0"/>
                                          </p:stCondLst>
                                        </p:cTn>
                                        <p:tgtEl>
                                          <p:spTgt spid="4">
                                            <p:txEl>
                                              <p:pRg st="5" end="5"/>
                                            </p:txEl>
                                          </p:spTgt>
                                        </p:tgtEl>
                                        <p:attrNameLst>
                                          <p:attrName>style.visibility</p:attrName>
                                        </p:attrNameLst>
                                      </p:cBhvr>
                                      <p:to>
                                        <p:strVal val="visible"/>
                                      </p:to>
                                    </p:set>
                                    <p:animEffect transition="in" filter="wipe(down)">
                                      <p:cBhvr>
                                        <p:cTn id="102" dur="580">
                                          <p:stCondLst>
                                            <p:cond delay="0"/>
                                          </p:stCondLst>
                                        </p:cTn>
                                        <p:tgtEl>
                                          <p:spTgt spid="4">
                                            <p:txEl>
                                              <p:pRg st="5" end="5"/>
                                            </p:txEl>
                                          </p:spTgt>
                                        </p:tgtEl>
                                      </p:cBhvr>
                                    </p:animEffect>
                                    <p:anim calcmode="lin" valueType="num">
                                      <p:cBhvr>
                                        <p:cTn id="103" dur="1822" tmFilter="0,0; 0.14,0.36; 0.43,0.73; 0.71,0.91; 1.0,1.0">
                                          <p:stCondLst>
                                            <p:cond delay="0"/>
                                          </p:stCondLst>
                                        </p:cTn>
                                        <p:tgtEl>
                                          <p:spTgt spid="4">
                                            <p:txEl>
                                              <p:pRg st="5" end="5"/>
                                            </p:txEl>
                                          </p:spTgt>
                                        </p:tgtEl>
                                        <p:attrNameLst>
                                          <p:attrName>ppt_x</p:attrName>
                                        </p:attrNameLst>
                                      </p:cBhvr>
                                      <p:tavLst>
                                        <p:tav tm="0">
                                          <p:val>
                                            <p:strVal val="#ppt_x-0.25"/>
                                          </p:val>
                                        </p:tav>
                                        <p:tav tm="100000">
                                          <p:val>
                                            <p:strVal val="#ppt_x"/>
                                          </p:val>
                                        </p:tav>
                                      </p:tavLst>
                                    </p:anim>
                                    <p:anim calcmode="lin" valueType="num">
                                      <p:cBhvr>
                                        <p:cTn id="104" dur="664" tmFilter="0.0,0.0; 0.25,0.07; 0.50,0.2; 0.75,0.467; 1.0,1.0">
                                          <p:stCondLst>
                                            <p:cond delay="0"/>
                                          </p:stCondLst>
                                        </p:cTn>
                                        <p:tgtEl>
                                          <p:spTgt spid="4">
                                            <p:txEl>
                                              <p:pRg st="5" end="5"/>
                                            </p:txEl>
                                          </p:spTgt>
                                        </p:tgtEl>
                                        <p:attrNameLst>
                                          <p:attrName>ppt_y</p:attrName>
                                        </p:attrNameLst>
                                      </p:cBhvr>
                                      <p:tavLst>
                                        <p:tav tm="0" fmla="#ppt_y-sin(pi*$)/3">
                                          <p:val>
                                            <p:fltVal val="0.5"/>
                                          </p:val>
                                        </p:tav>
                                        <p:tav tm="100000">
                                          <p:val>
                                            <p:fltVal val="1"/>
                                          </p:val>
                                        </p:tav>
                                      </p:tavLst>
                                    </p:anim>
                                    <p:anim calcmode="lin" valueType="num">
                                      <p:cBhvr>
                                        <p:cTn id="105" dur="664" tmFilter="0, 0; 0.125,0.2665; 0.25,0.4; 0.375,0.465; 0.5,0.5;  0.625,0.535; 0.75,0.6; 0.875,0.7335; 1,1">
                                          <p:stCondLst>
                                            <p:cond delay="664"/>
                                          </p:stCondLst>
                                        </p:cTn>
                                        <p:tgtEl>
                                          <p:spTgt spid="4">
                                            <p:txEl>
                                              <p:pRg st="5" end="5"/>
                                            </p:txEl>
                                          </p:spTgt>
                                        </p:tgtEl>
                                        <p:attrNameLst>
                                          <p:attrName>ppt_y</p:attrName>
                                        </p:attrNameLst>
                                      </p:cBhvr>
                                      <p:tavLst>
                                        <p:tav tm="0" fmla="#ppt_y-sin(pi*$)/9">
                                          <p:val>
                                            <p:fltVal val="0"/>
                                          </p:val>
                                        </p:tav>
                                        <p:tav tm="100000">
                                          <p:val>
                                            <p:fltVal val="1"/>
                                          </p:val>
                                        </p:tav>
                                      </p:tavLst>
                                    </p:anim>
                                    <p:anim calcmode="lin" valueType="num">
                                      <p:cBhvr>
                                        <p:cTn id="106" dur="332" tmFilter="0, 0; 0.125,0.2665; 0.25,0.4; 0.375,0.465; 0.5,0.5;  0.625,0.535; 0.75,0.6; 0.875,0.7335; 1,1">
                                          <p:stCondLst>
                                            <p:cond delay="1324"/>
                                          </p:stCondLst>
                                        </p:cTn>
                                        <p:tgtEl>
                                          <p:spTgt spid="4">
                                            <p:txEl>
                                              <p:pRg st="5" end="5"/>
                                            </p:txEl>
                                          </p:spTgt>
                                        </p:tgtEl>
                                        <p:attrNameLst>
                                          <p:attrName>ppt_y</p:attrName>
                                        </p:attrNameLst>
                                      </p:cBhvr>
                                      <p:tavLst>
                                        <p:tav tm="0" fmla="#ppt_y-sin(pi*$)/27">
                                          <p:val>
                                            <p:fltVal val="0"/>
                                          </p:val>
                                        </p:tav>
                                        <p:tav tm="100000">
                                          <p:val>
                                            <p:fltVal val="1"/>
                                          </p:val>
                                        </p:tav>
                                      </p:tavLst>
                                    </p:anim>
                                    <p:anim calcmode="lin" valueType="num">
                                      <p:cBhvr>
                                        <p:cTn id="107" dur="164" tmFilter="0, 0; 0.125,0.2665; 0.25,0.4; 0.375,0.465; 0.5,0.5;  0.625,0.535; 0.75,0.6; 0.875,0.7335; 1,1">
                                          <p:stCondLst>
                                            <p:cond delay="1656"/>
                                          </p:stCondLst>
                                        </p:cTn>
                                        <p:tgtEl>
                                          <p:spTgt spid="4">
                                            <p:txEl>
                                              <p:pRg st="5" end="5"/>
                                            </p:txEl>
                                          </p:spTgt>
                                        </p:tgtEl>
                                        <p:attrNameLst>
                                          <p:attrName>ppt_y</p:attrName>
                                        </p:attrNameLst>
                                      </p:cBhvr>
                                      <p:tavLst>
                                        <p:tav tm="0" fmla="#ppt_y-sin(pi*$)/81">
                                          <p:val>
                                            <p:fltVal val="0"/>
                                          </p:val>
                                        </p:tav>
                                        <p:tav tm="100000">
                                          <p:val>
                                            <p:fltVal val="1"/>
                                          </p:val>
                                        </p:tav>
                                      </p:tavLst>
                                    </p:anim>
                                    <p:animScale>
                                      <p:cBhvr>
                                        <p:cTn id="108" dur="26">
                                          <p:stCondLst>
                                            <p:cond delay="650"/>
                                          </p:stCondLst>
                                        </p:cTn>
                                        <p:tgtEl>
                                          <p:spTgt spid="4">
                                            <p:txEl>
                                              <p:pRg st="5" end="5"/>
                                            </p:txEl>
                                          </p:spTgt>
                                        </p:tgtEl>
                                      </p:cBhvr>
                                      <p:to x="100000" y="60000"/>
                                    </p:animScale>
                                    <p:animScale>
                                      <p:cBhvr>
                                        <p:cTn id="109" dur="166" decel="50000">
                                          <p:stCondLst>
                                            <p:cond delay="676"/>
                                          </p:stCondLst>
                                        </p:cTn>
                                        <p:tgtEl>
                                          <p:spTgt spid="4">
                                            <p:txEl>
                                              <p:pRg st="5" end="5"/>
                                            </p:txEl>
                                          </p:spTgt>
                                        </p:tgtEl>
                                      </p:cBhvr>
                                      <p:to x="100000" y="100000"/>
                                    </p:animScale>
                                    <p:animScale>
                                      <p:cBhvr>
                                        <p:cTn id="110" dur="26">
                                          <p:stCondLst>
                                            <p:cond delay="1312"/>
                                          </p:stCondLst>
                                        </p:cTn>
                                        <p:tgtEl>
                                          <p:spTgt spid="4">
                                            <p:txEl>
                                              <p:pRg st="5" end="5"/>
                                            </p:txEl>
                                          </p:spTgt>
                                        </p:tgtEl>
                                      </p:cBhvr>
                                      <p:to x="100000" y="80000"/>
                                    </p:animScale>
                                    <p:animScale>
                                      <p:cBhvr>
                                        <p:cTn id="111" dur="166" decel="50000">
                                          <p:stCondLst>
                                            <p:cond delay="1338"/>
                                          </p:stCondLst>
                                        </p:cTn>
                                        <p:tgtEl>
                                          <p:spTgt spid="4">
                                            <p:txEl>
                                              <p:pRg st="5" end="5"/>
                                            </p:txEl>
                                          </p:spTgt>
                                        </p:tgtEl>
                                      </p:cBhvr>
                                      <p:to x="100000" y="100000"/>
                                    </p:animScale>
                                    <p:animScale>
                                      <p:cBhvr>
                                        <p:cTn id="112" dur="26">
                                          <p:stCondLst>
                                            <p:cond delay="1642"/>
                                          </p:stCondLst>
                                        </p:cTn>
                                        <p:tgtEl>
                                          <p:spTgt spid="4">
                                            <p:txEl>
                                              <p:pRg st="5" end="5"/>
                                            </p:txEl>
                                          </p:spTgt>
                                        </p:tgtEl>
                                      </p:cBhvr>
                                      <p:to x="100000" y="90000"/>
                                    </p:animScale>
                                    <p:animScale>
                                      <p:cBhvr>
                                        <p:cTn id="113" dur="166" decel="50000">
                                          <p:stCondLst>
                                            <p:cond delay="1668"/>
                                          </p:stCondLst>
                                        </p:cTn>
                                        <p:tgtEl>
                                          <p:spTgt spid="4">
                                            <p:txEl>
                                              <p:pRg st="5" end="5"/>
                                            </p:txEl>
                                          </p:spTgt>
                                        </p:tgtEl>
                                      </p:cBhvr>
                                      <p:to x="100000" y="100000"/>
                                    </p:animScale>
                                    <p:animScale>
                                      <p:cBhvr>
                                        <p:cTn id="114" dur="26">
                                          <p:stCondLst>
                                            <p:cond delay="1808"/>
                                          </p:stCondLst>
                                        </p:cTn>
                                        <p:tgtEl>
                                          <p:spTgt spid="4">
                                            <p:txEl>
                                              <p:pRg st="5" end="5"/>
                                            </p:txEl>
                                          </p:spTgt>
                                        </p:tgtEl>
                                      </p:cBhvr>
                                      <p:to x="100000" y="95000"/>
                                    </p:animScale>
                                    <p:animScale>
                                      <p:cBhvr>
                                        <p:cTn id="115" dur="166" decel="50000">
                                          <p:stCondLst>
                                            <p:cond delay="1834"/>
                                          </p:stCondLst>
                                        </p:cTn>
                                        <p:tgtEl>
                                          <p:spTgt spid="4">
                                            <p:txEl>
                                              <p:pRg st="5" end="5"/>
                                            </p:txEl>
                                          </p:spTgt>
                                        </p:tgtEl>
                                      </p:cBhvr>
                                      <p:to x="100000" y="100000"/>
                                    </p:animScale>
                                  </p:childTnLst>
                                </p:cTn>
                              </p:par>
                              <p:par>
                                <p:cTn id="116" presetID="26" presetClass="entr" presetSubtype="0" fill="hold" nodeType="withEffect">
                                  <p:stCondLst>
                                    <p:cond delay="0"/>
                                  </p:stCondLst>
                                  <p:childTnLst>
                                    <p:set>
                                      <p:cBhvr>
                                        <p:cTn id="117" dur="1" fill="hold">
                                          <p:stCondLst>
                                            <p:cond delay="0"/>
                                          </p:stCondLst>
                                        </p:cTn>
                                        <p:tgtEl>
                                          <p:spTgt spid="4">
                                            <p:txEl>
                                              <p:pRg st="6" end="6"/>
                                            </p:txEl>
                                          </p:spTgt>
                                        </p:tgtEl>
                                        <p:attrNameLst>
                                          <p:attrName>style.visibility</p:attrName>
                                        </p:attrNameLst>
                                      </p:cBhvr>
                                      <p:to>
                                        <p:strVal val="visible"/>
                                      </p:to>
                                    </p:set>
                                    <p:animEffect transition="in" filter="wipe(down)">
                                      <p:cBhvr>
                                        <p:cTn id="118" dur="580">
                                          <p:stCondLst>
                                            <p:cond delay="0"/>
                                          </p:stCondLst>
                                        </p:cTn>
                                        <p:tgtEl>
                                          <p:spTgt spid="4">
                                            <p:txEl>
                                              <p:pRg st="6" end="6"/>
                                            </p:txEl>
                                          </p:spTgt>
                                        </p:tgtEl>
                                      </p:cBhvr>
                                    </p:animEffect>
                                    <p:anim calcmode="lin" valueType="num">
                                      <p:cBhvr>
                                        <p:cTn id="119" dur="1822" tmFilter="0,0; 0.14,0.36; 0.43,0.73; 0.71,0.91; 1.0,1.0">
                                          <p:stCondLst>
                                            <p:cond delay="0"/>
                                          </p:stCondLst>
                                        </p:cTn>
                                        <p:tgtEl>
                                          <p:spTgt spid="4">
                                            <p:txEl>
                                              <p:pRg st="6" end="6"/>
                                            </p:txEl>
                                          </p:spTgt>
                                        </p:tgtEl>
                                        <p:attrNameLst>
                                          <p:attrName>ppt_x</p:attrName>
                                        </p:attrNameLst>
                                      </p:cBhvr>
                                      <p:tavLst>
                                        <p:tav tm="0">
                                          <p:val>
                                            <p:strVal val="#ppt_x-0.25"/>
                                          </p:val>
                                        </p:tav>
                                        <p:tav tm="100000">
                                          <p:val>
                                            <p:strVal val="#ppt_x"/>
                                          </p:val>
                                        </p:tav>
                                      </p:tavLst>
                                    </p:anim>
                                    <p:anim calcmode="lin" valueType="num">
                                      <p:cBhvr>
                                        <p:cTn id="120" dur="664" tmFilter="0.0,0.0; 0.25,0.07; 0.50,0.2; 0.75,0.467; 1.0,1.0">
                                          <p:stCondLst>
                                            <p:cond delay="0"/>
                                          </p:stCondLst>
                                        </p:cTn>
                                        <p:tgtEl>
                                          <p:spTgt spid="4">
                                            <p:txEl>
                                              <p:pRg st="6" end="6"/>
                                            </p:txEl>
                                          </p:spTgt>
                                        </p:tgtEl>
                                        <p:attrNameLst>
                                          <p:attrName>ppt_y</p:attrName>
                                        </p:attrNameLst>
                                      </p:cBhvr>
                                      <p:tavLst>
                                        <p:tav tm="0" fmla="#ppt_y-sin(pi*$)/3">
                                          <p:val>
                                            <p:fltVal val="0.5"/>
                                          </p:val>
                                        </p:tav>
                                        <p:tav tm="100000">
                                          <p:val>
                                            <p:fltVal val="1"/>
                                          </p:val>
                                        </p:tav>
                                      </p:tavLst>
                                    </p:anim>
                                    <p:anim calcmode="lin" valueType="num">
                                      <p:cBhvr>
                                        <p:cTn id="121" dur="664" tmFilter="0, 0; 0.125,0.2665; 0.25,0.4; 0.375,0.465; 0.5,0.5;  0.625,0.535; 0.75,0.6; 0.875,0.7335; 1,1">
                                          <p:stCondLst>
                                            <p:cond delay="664"/>
                                          </p:stCondLst>
                                        </p:cTn>
                                        <p:tgtEl>
                                          <p:spTgt spid="4">
                                            <p:txEl>
                                              <p:pRg st="6" end="6"/>
                                            </p:txEl>
                                          </p:spTgt>
                                        </p:tgtEl>
                                        <p:attrNameLst>
                                          <p:attrName>ppt_y</p:attrName>
                                        </p:attrNameLst>
                                      </p:cBhvr>
                                      <p:tavLst>
                                        <p:tav tm="0" fmla="#ppt_y-sin(pi*$)/9">
                                          <p:val>
                                            <p:fltVal val="0"/>
                                          </p:val>
                                        </p:tav>
                                        <p:tav tm="100000">
                                          <p:val>
                                            <p:fltVal val="1"/>
                                          </p:val>
                                        </p:tav>
                                      </p:tavLst>
                                    </p:anim>
                                    <p:anim calcmode="lin" valueType="num">
                                      <p:cBhvr>
                                        <p:cTn id="122" dur="332" tmFilter="0, 0; 0.125,0.2665; 0.25,0.4; 0.375,0.465; 0.5,0.5;  0.625,0.535; 0.75,0.6; 0.875,0.7335; 1,1">
                                          <p:stCondLst>
                                            <p:cond delay="1324"/>
                                          </p:stCondLst>
                                        </p:cTn>
                                        <p:tgtEl>
                                          <p:spTgt spid="4">
                                            <p:txEl>
                                              <p:pRg st="6" end="6"/>
                                            </p:txEl>
                                          </p:spTgt>
                                        </p:tgtEl>
                                        <p:attrNameLst>
                                          <p:attrName>ppt_y</p:attrName>
                                        </p:attrNameLst>
                                      </p:cBhvr>
                                      <p:tavLst>
                                        <p:tav tm="0" fmla="#ppt_y-sin(pi*$)/27">
                                          <p:val>
                                            <p:fltVal val="0"/>
                                          </p:val>
                                        </p:tav>
                                        <p:tav tm="100000">
                                          <p:val>
                                            <p:fltVal val="1"/>
                                          </p:val>
                                        </p:tav>
                                      </p:tavLst>
                                    </p:anim>
                                    <p:anim calcmode="lin" valueType="num">
                                      <p:cBhvr>
                                        <p:cTn id="123" dur="164" tmFilter="0, 0; 0.125,0.2665; 0.25,0.4; 0.375,0.465; 0.5,0.5;  0.625,0.535; 0.75,0.6; 0.875,0.7335; 1,1">
                                          <p:stCondLst>
                                            <p:cond delay="1656"/>
                                          </p:stCondLst>
                                        </p:cTn>
                                        <p:tgtEl>
                                          <p:spTgt spid="4">
                                            <p:txEl>
                                              <p:pRg st="6" end="6"/>
                                            </p:txEl>
                                          </p:spTgt>
                                        </p:tgtEl>
                                        <p:attrNameLst>
                                          <p:attrName>ppt_y</p:attrName>
                                        </p:attrNameLst>
                                      </p:cBhvr>
                                      <p:tavLst>
                                        <p:tav tm="0" fmla="#ppt_y-sin(pi*$)/81">
                                          <p:val>
                                            <p:fltVal val="0"/>
                                          </p:val>
                                        </p:tav>
                                        <p:tav tm="100000">
                                          <p:val>
                                            <p:fltVal val="1"/>
                                          </p:val>
                                        </p:tav>
                                      </p:tavLst>
                                    </p:anim>
                                    <p:animScale>
                                      <p:cBhvr>
                                        <p:cTn id="124" dur="26">
                                          <p:stCondLst>
                                            <p:cond delay="650"/>
                                          </p:stCondLst>
                                        </p:cTn>
                                        <p:tgtEl>
                                          <p:spTgt spid="4">
                                            <p:txEl>
                                              <p:pRg st="6" end="6"/>
                                            </p:txEl>
                                          </p:spTgt>
                                        </p:tgtEl>
                                      </p:cBhvr>
                                      <p:to x="100000" y="60000"/>
                                    </p:animScale>
                                    <p:animScale>
                                      <p:cBhvr>
                                        <p:cTn id="125" dur="166" decel="50000">
                                          <p:stCondLst>
                                            <p:cond delay="676"/>
                                          </p:stCondLst>
                                        </p:cTn>
                                        <p:tgtEl>
                                          <p:spTgt spid="4">
                                            <p:txEl>
                                              <p:pRg st="6" end="6"/>
                                            </p:txEl>
                                          </p:spTgt>
                                        </p:tgtEl>
                                      </p:cBhvr>
                                      <p:to x="100000" y="100000"/>
                                    </p:animScale>
                                    <p:animScale>
                                      <p:cBhvr>
                                        <p:cTn id="126" dur="26">
                                          <p:stCondLst>
                                            <p:cond delay="1312"/>
                                          </p:stCondLst>
                                        </p:cTn>
                                        <p:tgtEl>
                                          <p:spTgt spid="4">
                                            <p:txEl>
                                              <p:pRg st="6" end="6"/>
                                            </p:txEl>
                                          </p:spTgt>
                                        </p:tgtEl>
                                      </p:cBhvr>
                                      <p:to x="100000" y="80000"/>
                                    </p:animScale>
                                    <p:animScale>
                                      <p:cBhvr>
                                        <p:cTn id="127" dur="166" decel="50000">
                                          <p:stCondLst>
                                            <p:cond delay="1338"/>
                                          </p:stCondLst>
                                        </p:cTn>
                                        <p:tgtEl>
                                          <p:spTgt spid="4">
                                            <p:txEl>
                                              <p:pRg st="6" end="6"/>
                                            </p:txEl>
                                          </p:spTgt>
                                        </p:tgtEl>
                                      </p:cBhvr>
                                      <p:to x="100000" y="100000"/>
                                    </p:animScale>
                                    <p:animScale>
                                      <p:cBhvr>
                                        <p:cTn id="128" dur="26">
                                          <p:stCondLst>
                                            <p:cond delay="1642"/>
                                          </p:stCondLst>
                                        </p:cTn>
                                        <p:tgtEl>
                                          <p:spTgt spid="4">
                                            <p:txEl>
                                              <p:pRg st="6" end="6"/>
                                            </p:txEl>
                                          </p:spTgt>
                                        </p:tgtEl>
                                      </p:cBhvr>
                                      <p:to x="100000" y="90000"/>
                                    </p:animScale>
                                    <p:animScale>
                                      <p:cBhvr>
                                        <p:cTn id="129" dur="166" decel="50000">
                                          <p:stCondLst>
                                            <p:cond delay="1668"/>
                                          </p:stCondLst>
                                        </p:cTn>
                                        <p:tgtEl>
                                          <p:spTgt spid="4">
                                            <p:txEl>
                                              <p:pRg st="6" end="6"/>
                                            </p:txEl>
                                          </p:spTgt>
                                        </p:tgtEl>
                                      </p:cBhvr>
                                      <p:to x="100000" y="100000"/>
                                    </p:animScale>
                                    <p:animScale>
                                      <p:cBhvr>
                                        <p:cTn id="130" dur="26">
                                          <p:stCondLst>
                                            <p:cond delay="1808"/>
                                          </p:stCondLst>
                                        </p:cTn>
                                        <p:tgtEl>
                                          <p:spTgt spid="4">
                                            <p:txEl>
                                              <p:pRg st="6" end="6"/>
                                            </p:txEl>
                                          </p:spTgt>
                                        </p:tgtEl>
                                      </p:cBhvr>
                                      <p:to x="100000" y="95000"/>
                                    </p:animScale>
                                    <p:animScale>
                                      <p:cBhvr>
                                        <p:cTn id="131" dur="166" decel="50000">
                                          <p:stCondLst>
                                            <p:cond delay="1834"/>
                                          </p:stCondLst>
                                        </p:cTn>
                                        <p:tgtEl>
                                          <p:spTgt spid="4">
                                            <p:txEl>
                                              <p:pRg st="6" end="6"/>
                                            </p:txEl>
                                          </p:spTgt>
                                        </p:tgtEl>
                                      </p:cBhvr>
                                      <p:to x="100000" y="100000"/>
                                    </p:animScale>
                                  </p:childTnLst>
                                </p:cTn>
                              </p:par>
                            </p:childTnLst>
                          </p:cTn>
                        </p:par>
                      </p:childTnLst>
                    </p:cTn>
                  </p:par>
                  <p:par>
                    <p:cTn id="132" fill="hold">
                      <p:stCondLst>
                        <p:cond delay="indefinite"/>
                      </p:stCondLst>
                      <p:childTnLst>
                        <p:par>
                          <p:cTn id="133" fill="hold">
                            <p:stCondLst>
                              <p:cond delay="0"/>
                            </p:stCondLst>
                            <p:childTnLst>
                              <p:par>
                                <p:cTn id="134" presetID="26" presetClass="entr" presetSubtype="0" fill="hold" nodeType="clickEffect">
                                  <p:stCondLst>
                                    <p:cond delay="0"/>
                                  </p:stCondLst>
                                  <p:childTnLst>
                                    <p:set>
                                      <p:cBhvr>
                                        <p:cTn id="135" dur="1" fill="hold">
                                          <p:stCondLst>
                                            <p:cond delay="0"/>
                                          </p:stCondLst>
                                        </p:cTn>
                                        <p:tgtEl>
                                          <p:spTgt spid="6">
                                            <p:txEl>
                                              <p:pRg st="0" end="0"/>
                                            </p:txEl>
                                          </p:spTgt>
                                        </p:tgtEl>
                                        <p:attrNameLst>
                                          <p:attrName>style.visibility</p:attrName>
                                        </p:attrNameLst>
                                      </p:cBhvr>
                                      <p:to>
                                        <p:strVal val="visible"/>
                                      </p:to>
                                    </p:set>
                                    <p:animEffect transition="in" filter="wipe(down)">
                                      <p:cBhvr>
                                        <p:cTn id="136" dur="580">
                                          <p:stCondLst>
                                            <p:cond delay="0"/>
                                          </p:stCondLst>
                                        </p:cTn>
                                        <p:tgtEl>
                                          <p:spTgt spid="6">
                                            <p:txEl>
                                              <p:pRg st="0" end="0"/>
                                            </p:txEl>
                                          </p:spTgt>
                                        </p:tgtEl>
                                      </p:cBhvr>
                                    </p:animEffect>
                                    <p:anim calcmode="lin" valueType="num">
                                      <p:cBhvr>
                                        <p:cTn id="137"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138"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39"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40"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41"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42" dur="26">
                                          <p:stCondLst>
                                            <p:cond delay="650"/>
                                          </p:stCondLst>
                                        </p:cTn>
                                        <p:tgtEl>
                                          <p:spTgt spid="6">
                                            <p:txEl>
                                              <p:pRg st="0" end="0"/>
                                            </p:txEl>
                                          </p:spTgt>
                                        </p:tgtEl>
                                      </p:cBhvr>
                                      <p:to x="100000" y="60000"/>
                                    </p:animScale>
                                    <p:animScale>
                                      <p:cBhvr>
                                        <p:cTn id="143" dur="166" decel="50000">
                                          <p:stCondLst>
                                            <p:cond delay="676"/>
                                          </p:stCondLst>
                                        </p:cTn>
                                        <p:tgtEl>
                                          <p:spTgt spid="6">
                                            <p:txEl>
                                              <p:pRg st="0" end="0"/>
                                            </p:txEl>
                                          </p:spTgt>
                                        </p:tgtEl>
                                      </p:cBhvr>
                                      <p:to x="100000" y="100000"/>
                                    </p:animScale>
                                    <p:animScale>
                                      <p:cBhvr>
                                        <p:cTn id="144" dur="26">
                                          <p:stCondLst>
                                            <p:cond delay="1312"/>
                                          </p:stCondLst>
                                        </p:cTn>
                                        <p:tgtEl>
                                          <p:spTgt spid="6">
                                            <p:txEl>
                                              <p:pRg st="0" end="0"/>
                                            </p:txEl>
                                          </p:spTgt>
                                        </p:tgtEl>
                                      </p:cBhvr>
                                      <p:to x="100000" y="80000"/>
                                    </p:animScale>
                                    <p:animScale>
                                      <p:cBhvr>
                                        <p:cTn id="145" dur="166" decel="50000">
                                          <p:stCondLst>
                                            <p:cond delay="1338"/>
                                          </p:stCondLst>
                                        </p:cTn>
                                        <p:tgtEl>
                                          <p:spTgt spid="6">
                                            <p:txEl>
                                              <p:pRg st="0" end="0"/>
                                            </p:txEl>
                                          </p:spTgt>
                                        </p:tgtEl>
                                      </p:cBhvr>
                                      <p:to x="100000" y="100000"/>
                                    </p:animScale>
                                    <p:animScale>
                                      <p:cBhvr>
                                        <p:cTn id="146" dur="26">
                                          <p:stCondLst>
                                            <p:cond delay="1642"/>
                                          </p:stCondLst>
                                        </p:cTn>
                                        <p:tgtEl>
                                          <p:spTgt spid="6">
                                            <p:txEl>
                                              <p:pRg st="0" end="0"/>
                                            </p:txEl>
                                          </p:spTgt>
                                        </p:tgtEl>
                                      </p:cBhvr>
                                      <p:to x="100000" y="90000"/>
                                    </p:animScale>
                                    <p:animScale>
                                      <p:cBhvr>
                                        <p:cTn id="147" dur="166" decel="50000">
                                          <p:stCondLst>
                                            <p:cond delay="1668"/>
                                          </p:stCondLst>
                                        </p:cTn>
                                        <p:tgtEl>
                                          <p:spTgt spid="6">
                                            <p:txEl>
                                              <p:pRg st="0" end="0"/>
                                            </p:txEl>
                                          </p:spTgt>
                                        </p:tgtEl>
                                      </p:cBhvr>
                                      <p:to x="100000" y="100000"/>
                                    </p:animScale>
                                    <p:animScale>
                                      <p:cBhvr>
                                        <p:cTn id="148" dur="26">
                                          <p:stCondLst>
                                            <p:cond delay="1808"/>
                                          </p:stCondLst>
                                        </p:cTn>
                                        <p:tgtEl>
                                          <p:spTgt spid="6">
                                            <p:txEl>
                                              <p:pRg st="0" end="0"/>
                                            </p:txEl>
                                          </p:spTgt>
                                        </p:tgtEl>
                                      </p:cBhvr>
                                      <p:to x="100000" y="95000"/>
                                    </p:animScale>
                                    <p:animScale>
                                      <p:cBhvr>
                                        <p:cTn id="149" dur="166" decel="50000">
                                          <p:stCondLst>
                                            <p:cond delay="1834"/>
                                          </p:stCondLst>
                                        </p:cTn>
                                        <p:tgtEl>
                                          <p:spTgt spid="6">
                                            <p:txEl>
                                              <p:pRg st="0" end="0"/>
                                            </p:txEl>
                                          </p:spTgt>
                                        </p:tgtEl>
                                      </p:cBhvr>
                                      <p:to x="100000" y="100000"/>
                                    </p:animScale>
                                  </p:childTnLst>
                                </p:cTn>
                              </p:par>
                              <p:par>
                                <p:cTn id="150" presetID="26" presetClass="entr" presetSubtype="0" fill="hold" nodeType="withEffect">
                                  <p:stCondLst>
                                    <p:cond delay="0"/>
                                  </p:stCondLst>
                                  <p:childTnLst>
                                    <p:set>
                                      <p:cBhvr>
                                        <p:cTn id="151" dur="1" fill="hold">
                                          <p:stCondLst>
                                            <p:cond delay="0"/>
                                          </p:stCondLst>
                                        </p:cTn>
                                        <p:tgtEl>
                                          <p:spTgt spid="6">
                                            <p:txEl>
                                              <p:pRg st="1" end="1"/>
                                            </p:txEl>
                                          </p:spTgt>
                                        </p:tgtEl>
                                        <p:attrNameLst>
                                          <p:attrName>style.visibility</p:attrName>
                                        </p:attrNameLst>
                                      </p:cBhvr>
                                      <p:to>
                                        <p:strVal val="visible"/>
                                      </p:to>
                                    </p:set>
                                    <p:animEffect transition="in" filter="wipe(down)">
                                      <p:cBhvr>
                                        <p:cTn id="152" dur="580">
                                          <p:stCondLst>
                                            <p:cond delay="0"/>
                                          </p:stCondLst>
                                        </p:cTn>
                                        <p:tgtEl>
                                          <p:spTgt spid="6">
                                            <p:txEl>
                                              <p:pRg st="1" end="1"/>
                                            </p:txEl>
                                          </p:spTgt>
                                        </p:tgtEl>
                                      </p:cBhvr>
                                    </p:animEffect>
                                    <p:anim calcmode="lin" valueType="num">
                                      <p:cBhvr>
                                        <p:cTn id="153" dur="1822" tmFilter="0,0; 0.14,0.36; 0.43,0.73; 0.71,0.91; 1.0,1.0">
                                          <p:stCondLst>
                                            <p:cond delay="0"/>
                                          </p:stCondLst>
                                        </p:cTn>
                                        <p:tgtEl>
                                          <p:spTgt spid="6">
                                            <p:txEl>
                                              <p:pRg st="1" end="1"/>
                                            </p:txEl>
                                          </p:spTgt>
                                        </p:tgtEl>
                                        <p:attrNameLst>
                                          <p:attrName>ppt_x</p:attrName>
                                        </p:attrNameLst>
                                      </p:cBhvr>
                                      <p:tavLst>
                                        <p:tav tm="0">
                                          <p:val>
                                            <p:strVal val="#ppt_x-0.25"/>
                                          </p:val>
                                        </p:tav>
                                        <p:tav tm="100000">
                                          <p:val>
                                            <p:strVal val="#ppt_x"/>
                                          </p:val>
                                        </p:tav>
                                      </p:tavLst>
                                    </p:anim>
                                    <p:anim calcmode="lin" valueType="num">
                                      <p:cBhvr>
                                        <p:cTn id="154" dur="664" tmFilter="0.0,0.0; 0.25,0.07; 0.50,0.2; 0.75,0.467; 1.0,1.0">
                                          <p:stCondLst>
                                            <p:cond delay="0"/>
                                          </p:stCondLst>
                                        </p:cTn>
                                        <p:tgtEl>
                                          <p:spTgt spid="6">
                                            <p:txEl>
                                              <p:pRg st="1" end="1"/>
                                            </p:txEl>
                                          </p:spTgt>
                                        </p:tgtEl>
                                        <p:attrNameLst>
                                          <p:attrName>ppt_y</p:attrName>
                                        </p:attrNameLst>
                                      </p:cBhvr>
                                      <p:tavLst>
                                        <p:tav tm="0" fmla="#ppt_y-sin(pi*$)/3">
                                          <p:val>
                                            <p:fltVal val="0.5"/>
                                          </p:val>
                                        </p:tav>
                                        <p:tav tm="100000">
                                          <p:val>
                                            <p:fltVal val="1"/>
                                          </p:val>
                                        </p:tav>
                                      </p:tavLst>
                                    </p:anim>
                                    <p:anim calcmode="lin" valueType="num">
                                      <p:cBhvr>
                                        <p:cTn id="155" dur="664" tmFilter="0, 0; 0.125,0.2665; 0.25,0.4; 0.375,0.465; 0.5,0.5;  0.625,0.535; 0.75,0.6; 0.875,0.7335; 1,1">
                                          <p:stCondLst>
                                            <p:cond delay="664"/>
                                          </p:stCondLst>
                                        </p:cTn>
                                        <p:tgtEl>
                                          <p:spTgt spid="6">
                                            <p:txEl>
                                              <p:pRg st="1" end="1"/>
                                            </p:txEl>
                                          </p:spTgt>
                                        </p:tgtEl>
                                        <p:attrNameLst>
                                          <p:attrName>ppt_y</p:attrName>
                                        </p:attrNameLst>
                                      </p:cBhvr>
                                      <p:tavLst>
                                        <p:tav tm="0" fmla="#ppt_y-sin(pi*$)/9">
                                          <p:val>
                                            <p:fltVal val="0"/>
                                          </p:val>
                                        </p:tav>
                                        <p:tav tm="100000">
                                          <p:val>
                                            <p:fltVal val="1"/>
                                          </p:val>
                                        </p:tav>
                                      </p:tavLst>
                                    </p:anim>
                                    <p:anim calcmode="lin" valueType="num">
                                      <p:cBhvr>
                                        <p:cTn id="156" dur="332" tmFilter="0, 0; 0.125,0.2665; 0.25,0.4; 0.375,0.465; 0.5,0.5;  0.625,0.535; 0.75,0.6; 0.875,0.7335; 1,1">
                                          <p:stCondLst>
                                            <p:cond delay="1324"/>
                                          </p:stCondLst>
                                        </p:cTn>
                                        <p:tgtEl>
                                          <p:spTgt spid="6">
                                            <p:txEl>
                                              <p:pRg st="1" end="1"/>
                                            </p:txEl>
                                          </p:spTgt>
                                        </p:tgtEl>
                                        <p:attrNameLst>
                                          <p:attrName>ppt_y</p:attrName>
                                        </p:attrNameLst>
                                      </p:cBhvr>
                                      <p:tavLst>
                                        <p:tav tm="0" fmla="#ppt_y-sin(pi*$)/27">
                                          <p:val>
                                            <p:fltVal val="0"/>
                                          </p:val>
                                        </p:tav>
                                        <p:tav tm="100000">
                                          <p:val>
                                            <p:fltVal val="1"/>
                                          </p:val>
                                        </p:tav>
                                      </p:tavLst>
                                    </p:anim>
                                    <p:anim calcmode="lin" valueType="num">
                                      <p:cBhvr>
                                        <p:cTn id="157" dur="164" tmFilter="0, 0; 0.125,0.2665; 0.25,0.4; 0.375,0.465; 0.5,0.5;  0.625,0.535; 0.75,0.6; 0.875,0.7335; 1,1">
                                          <p:stCondLst>
                                            <p:cond delay="1656"/>
                                          </p:stCondLst>
                                        </p:cTn>
                                        <p:tgtEl>
                                          <p:spTgt spid="6">
                                            <p:txEl>
                                              <p:pRg st="1" end="1"/>
                                            </p:txEl>
                                          </p:spTgt>
                                        </p:tgtEl>
                                        <p:attrNameLst>
                                          <p:attrName>ppt_y</p:attrName>
                                        </p:attrNameLst>
                                      </p:cBhvr>
                                      <p:tavLst>
                                        <p:tav tm="0" fmla="#ppt_y-sin(pi*$)/81">
                                          <p:val>
                                            <p:fltVal val="0"/>
                                          </p:val>
                                        </p:tav>
                                        <p:tav tm="100000">
                                          <p:val>
                                            <p:fltVal val="1"/>
                                          </p:val>
                                        </p:tav>
                                      </p:tavLst>
                                    </p:anim>
                                    <p:animScale>
                                      <p:cBhvr>
                                        <p:cTn id="158" dur="26">
                                          <p:stCondLst>
                                            <p:cond delay="650"/>
                                          </p:stCondLst>
                                        </p:cTn>
                                        <p:tgtEl>
                                          <p:spTgt spid="6">
                                            <p:txEl>
                                              <p:pRg st="1" end="1"/>
                                            </p:txEl>
                                          </p:spTgt>
                                        </p:tgtEl>
                                      </p:cBhvr>
                                      <p:to x="100000" y="60000"/>
                                    </p:animScale>
                                    <p:animScale>
                                      <p:cBhvr>
                                        <p:cTn id="159" dur="166" decel="50000">
                                          <p:stCondLst>
                                            <p:cond delay="676"/>
                                          </p:stCondLst>
                                        </p:cTn>
                                        <p:tgtEl>
                                          <p:spTgt spid="6">
                                            <p:txEl>
                                              <p:pRg st="1" end="1"/>
                                            </p:txEl>
                                          </p:spTgt>
                                        </p:tgtEl>
                                      </p:cBhvr>
                                      <p:to x="100000" y="100000"/>
                                    </p:animScale>
                                    <p:animScale>
                                      <p:cBhvr>
                                        <p:cTn id="160" dur="26">
                                          <p:stCondLst>
                                            <p:cond delay="1312"/>
                                          </p:stCondLst>
                                        </p:cTn>
                                        <p:tgtEl>
                                          <p:spTgt spid="6">
                                            <p:txEl>
                                              <p:pRg st="1" end="1"/>
                                            </p:txEl>
                                          </p:spTgt>
                                        </p:tgtEl>
                                      </p:cBhvr>
                                      <p:to x="100000" y="80000"/>
                                    </p:animScale>
                                    <p:animScale>
                                      <p:cBhvr>
                                        <p:cTn id="161" dur="166" decel="50000">
                                          <p:stCondLst>
                                            <p:cond delay="1338"/>
                                          </p:stCondLst>
                                        </p:cTn>
                                        <p:tgtEl>
                                          <p:spTgt spid="6">
                                            <p:txEl>
                                              <p:pRg st="1" end="1"/>
                                            </p:txEl>
                                          </p:spTgt>
                                        </p:tgtEl>
                                      </p:cBhvr>
                                      <p:to x="100000" y="100000"/>
                                    </p:animScale>
                                    <p:animScale>
                                      <p:cBhvr>
                                        <p:cTn id="162" dur="26">
                                          <p:stCondLst>
                                            <p:cond delay="1642"/>
                                          </p:stCondLst>
                                        </p:cTn>
                                        <p:tgtEl>
                                          <p:spTgt spid="6">
                                            <p:txEl>
                                              <p:pRg st="1" end="1"/>
                                            </p:txEl>
                                          </p:spTgt>
                                        </p:tgtEl>
                                      </p:cBhvr>
                                      <p:to x="100000" y="90000"/>
                                    </p:animScale>
                                    <p:animScale>
                                      <p:cBhvr>
                                        <p:cTn id="163" dur="166" decel="50000">
                                          <p:stCondLst>
                                            <p:cond delay="1668"/>
                                          </p:stCondLst>
                                        </p:cTn>
                                        <p:tgtEl>
                                          <p:spTgt spid="6">
                                            <p:txEl>
                                              <p:pRg st="1" end="1"/>
                                            </p:txEl>
                                          </p:spTgt>
                                        </p:tgtEl>
                                      </p:cBhvr>
                                      <p:to x="100000" y="100000"/>
                                    </p:animScale>
                                    <p:animScale>
                                      <p:cBhvr>
                                        <p:cTn id="164" dur="26">
                                          <p:stCondLst>
                                            <p:cond delay="1808"/>
                                          </p:stCondLst>
                                        </p:cTn>
                                        <p:tgtEl>
                                          <p:spTgt spid="6">
                                            <p:txEl>
                                              <p:pRg st="1" end="1"/>
                                            </p:txEl>
                                          </p:spTgt>
                                        </p:tgtEl>
                                      </p:cBhvr>
                                      <p:to x="100000" y="95000"/>
                                    </p:animScale>
                                    <p:animScale>
                                      <p:cBhvr>
                                        <p:cTn id="165" dur="166" decel="50000">
                                          <p:stCondLst>
                                            <p:cond delay="1834"/>
                                          </p:stCondLst>
                                        </p:cTn>
                                        <p:tgtEl>
                                          <p:spTgt spid="6">
                                            <p:txEl>
                                              <p:pRg st="1" end="1"/>
                                            </p:txEl>
                                          </p:spTgt>
                                        </p:tgtEl>
                                      </p:cBhvr>
                                      <p:to x="100000" y="100000"/>
                                    </p:animScale>
                                  </p:childTnLst>
                                </p:cTn>
                              </p:par>
                              <p:par>
                                <p:cTn id="166" presetID="26" presetClass="entr" presetSubtype="0" fill="hold" nodeType="withEffect">
                                  <p:stCondLst>
                                    <p:cond delay="0"/>
                                  </p:stCondLst>
                                  <p:childTnLst>
                                    <p:set>
                                      <p:cBhvr>
                                        <p:cTn id="167" dur="1" fill="hold">
                                          <p:stCondLst>
                                            <p:cond delay="0"/>
                                          </p:stCondLst>
                                        </p:cTn>
                                        <p:tgtEl>
                                          <p:spTgt spid="6">
                                            <p:txEl>
                                              <p:pRg st="2" end="2"/>
                                            </p:txEl>
                                          </p:spTgt>
                                        </p:tgtEl>
                                        <p:attrNameLst>
                                          <p:attrName>style.visibility</p:attrName>
                                        </p:attrNameLst>
                                      </p:cBhvr>
                                      <p:to>
                                        <p:strVal val="visible"/>
                                      </p:to>
                                    </p:set>
                                    <p:animEffect transition="in" filter="wipe(down)">
                                      <p:cBhvr>
                                        <p:cTn id="168" dur="580">
                                          <p:stCondLst>
                                            <p:cond delay="0"/>
                                          </p:stCondLst>
                                        </p:cTn>
                                        <p:tgtEl>
                                          <p:spTgt spid="6">
                                            <p:txEl>
                                              <p:pRg st="2" end="2"/>
                                            </p:txEl>
                                          </p:spTgt>
                                        </p:tgtEl>
                                      </p:cBhvr>
                                    </p:animEffect>
                                    <p:anim calcmode="lin" valueType="num">
                                      <p:cBhvr>
                                        <p:cTn id="169" dur="1822" tmFilter="0,0; 0.14,0.36; 0.43,0.73; 0.71,0.91; 1.0,1.0">
                                          <p:stCondLst>
                                            <p:cond delay="0"/>
                                          </p:stCondLst>
                                        </p:cTn>
                                        <p:tgtEl>
                                          <p:spTgt spid="6">
                                            <p:txEl>
                                              <p:pRg st="2" end="2"/>
                                            </p:txEl>
                                          </p:spTgt>
                                        </p:tgtEl>
                                        <p:attrNameLst>
                                          <p:attrName>ppt_x</p:attrName>
                                        </p:attrNameLst>
                                      </p:cBhvr>
                                      <p:tavLst>
                                        <p:tav tm="0">
                                          <p:val>
                                            <p:strVal val="#ppt_x-0.25"/>
                                          </p:val>
                                        </p:tav>
                                        <p:tav tm="100000">
                                          <p:val>
                                            <p:strVal val="#ppt_x"/>
                                          </p:val>
                                        </p:tav>
                                      </p:tavLst>
                                    </p:anim>
                                    <p:anim calcmode="lin" valueType="num">
                                      <p:cBhvr>
                                        <p:cTn id="170" dur="664" tmFilter="0.0,0.0; 0.25,0.07; 0.50,0.2; 0.75,0.467; 1.0,1.0">
                                          <p:stCondLst>
                                            <p:cond delay="0"/>
                                          </p:stCondLst>
                                        </p:cTn>
                                        <p:tgtEl>
                                          <p:spTgt spid="6">
                                            <p:txEl>
                                              <p:pRg st="2" end="2"/>
                                            </p:txEl>
                                          </p:spTgt>
                                        </p:tgtEl>
                                        <p:attrNameLst>
                                          <p:attrName>ppt_y</p:attrName>
                                        </p:attrNameLst>
                                      </p:cBhvr>
                                      <p:tavLst>
                                        <p:tav tm="0" fmla="#ppt_y-sin(pi*$)/3">
                                          <p:val>
                                            <p:fltVal val="0.5"/>
                                          </p:val>
                                        </p:tav>
                                        <p:tav tm="100000">
                                          <p:val>
                                            <p:fltVal val="1"/>
                                          </p:val>
                                        </p:tav>
                                      </p:tavLst>
                                    </p:anim>
                                    <p:anim calcmode="lin" valueType="num">
                                      <p:cBhvr>
                                        <p:cTn id="171" dur="664" tmFilter="0, 0; 0.125,0.2665; 0.25,0.4; 0.375,0.465; 0.5,0.5;  0.625,0.535; 0.75,0.6; 0.875,0.7335; 1,1">
                                          <p:stCondLst>
                                            <p:cond delay="664"/>
                                          </p:stCondLst>
                                        </p:cTn>
                                        <p:tgtEl>
                                          <p:spTgt spid="6">
                                            <p:txEl>
                                              <p:pRg st="2" end="2"/>
                                            </p:txEl>
                                          </p:spTgt>
                                        </p:tgtEl>
                                        <p:attrNameLst>
                                          <p:attrName>ppt_y</p:attrName>
                                        </p:attrNameLst>
                                      </p:cBhvr>
                                      <p:tavLst>
                                        <p:tav tm="0" fmla="#ppt_y-sin(pi*$)/9">
                                          <p:val>
                                            <p:fltVal val="0"/>
                                          </p:val>
                                        </p:tav>
                                        <p:tav tm="100000">
                                          <p:val>
                                            <p:fltVal val="1"/>
                                          </p:val>
                                        </p:tav>
                                      </p:tavLst>
                                    </p:anim>
                                    <p:anim calcmode="lin" valueType="num">
                                      <p:cBhvr>
                                        <p:cTn id="172" dur="332" tmFilter="0, 0; 0.125,0.2665; 0.25,0.4; 0.375,0.465; 0.5,0.5;  0.625,0.535; 0.75,0.6; 0.875,0.7335; 1,1">
                                          <p:stCondLst>
                                            <p:cond delay="1324"/>
                                          </p:stCondLst>
                                        </p:cTn>
                                        <p:tgtEl>
                                          <p:spTgt spid="6">
                                            <p:txEl>
                                              <p:pRg st="2" end="2"/>
                                            </p:txEl>
                                          </p:spTgt>
                                        </p:tgtEl>
                                        <p:attrNameLst>
                                          <p:attrName>ppt_y</p:attrName>
                                        </p:attrNameLst>
                                      </p:cBhvr>
                                      <p:tavLst>
                                        <p:tav tm="0" fmla="#ppt_y-sin(pi*$)/27">
                                          <p:val>
                                            <p:fltVal val="0"/>
                                          </p:val>
                                        </p:tav>
                                        <p:tav tm="100000">
                                          <p:val>
                                            <p:fltVal val="1"/>
                                          </p:val>
                                        </p:tav>
                                      </p:tavLst>
                                    </p:anim>
                                    <p:anim calcmode="lin" valueType="num">
                                      <p:cBhvr>
                                        <p:cTn id="173" dur="164" tmFilter="0, 0; 0.125,0.2665; 0.25,0.4; 0.375,0.465; 0.5,0.5;  0.625,0.535; 0.75,0.6; 0.875,0.7335; 1,1">
                                          <p:stCondLst>
                                            <p:cond delay="1656"/>
                                          </p:stCondLst>
                                        </p:cTn>
                                        <p:tgtEl>
                                          <p:spTgt spid="6">
                                            <p:txEl>
                                              <p:pRg st="2" end="2"/>
                                            </p:txEl>
                                          </p:spTgt>
                                        </p:tgtEl>
                                        <p:attrNameLst>
                                          <p:attrName>ppt_y</p:attrName>
                                        </p:attrNameLst>
                                      </p:cBhvr>
                                      <p:tavLst>
                                        <p:tav tm="0" fmla="#ppt_y-sin(pi*$)/81">
                                          <p:val>
                                            <p:fltVal val="0"/>
                                          </p:val>
                                        </p:tav>
                                        <p:tav tm="100000">
                                          <p:val>
                                            <p:fltVal val="1"/>
                                          </p:val>
                                        </p:tav>
                                      </p:tavLst>
                                    </p:anim>
                                    <p:animScale>
                                      <p:cBhvr>
                                        <p:cTn id="174" dur="26">
                                          <p:stCondLst>
                                            <p:cond delay="650"/>
                                          </p:stCondLst>
                                        </p:cTn>
                                        <p:tgtEl>
                                          <p:spTgt spid="6">
                                            <p:txEl>
                                              <p:pRg st="2" end="2"/>
                                            </p:txEl>
                                          </p:spTgt>
                                        </p:tgtEl>
                                      </p:cBhvr>
                                      <p:to x="100000" y="60000"/>
                                    </p:animScale>
                                    <p:animScale>
                                      <p:cBhvr>
                                        <p:cTn id="175" dur="166" decel="50000">
                                          <p:stCondLst>
                                            <p:cond delay="676"/>
                                          </p:stCondLst>
                                        </p:cTn>
                                        <p:tgtEl>
                                          <p:spTgt spid="6">
                                            <p:txEl>
                                              <p:pRg st="2" end="2"/>
                                            </p:txEl>
                                          </p:spTgt>
                                        </p:tgtEl>
                                      </p:cBhvr>
                                      <p:to x="100000" y="100000"/>
                                    </p:animScale>
                                    <p:animScale>
                                      <p:cBhvr>
                                        <p:cTn id="176" dur="26">
                                          <p:stCondLst>
                                            <p:cond delay="1312"/>
                                          </p:stCondLst>
                                        </p:cTn>
                                        <p:tgtEl>
                                          <p:spTgt spid="6">
                                            <p:txEl>
                                              <p:pRg st="2" end="2"/>
                                            </p:txEl>
                                          </p:spTgt>
                                        </p:tgtEl>
                                      </p:cBhvr>
                                      <p:to x="100000" y="80000"/>
                                    </p:animScale>
                                    <p:animScale>
                                      <p:cBhvr>
                                        <p:cTn id="177" dur="166" decel="50000">
                                          <p:stCondLst>
                                            <p:cond delay="1338"/>
                                          </p:stCondLst>
                                        </p:cTn>
                                        <p:tgtEl>
                                          <p:spTgt spid="6">
                                            <p:txEl>
                                              <p:pRg st="2" end="2"/>
                                            </p:txEl>
                                          </p:spTgt>
                                        </p:tgtEl>
                                      </p:cBhvr>
                                      <p:to x="100000" y="100000"/>
                                    </p:animScale>
                                    <p:animScale>
                                      <p:cBhvr>
                                        <p:cTn id="178" dur="26">
                                          <p:stCondLst>
                                            <p:cond delay="1642"/>
                                          </p:stCondLst>
                                        </p:cTn>
                                        <p:tgtEl>
                                          <p:spTgt spid="6">
                                            <p:txEl>
                                              <p:pRg st="2" end="2"/>
                                            </p:txEl>
                                          </p:spTgt>
                                        </p:tgtEl>
                                      </p:cBhvr>
                                      <p:to x="100000" y="90000"/>
                                    </p:animScale>
                                    <p:animScale>
                                      <p:cBhvr>
                                        <p:cTn id="179" dur="166" decel="50000">
                                          <p:stCondLst>
                                            <p:cond delay="1668"/>
                                          </p:stCondLst>
                                        </p:cTn>
                                        <p:tgtEl>
                                          <p:spTgt spid="6">
                                            <p:txEl>
                                              <p:pRg st="2" end="2"/>
                                            </p:txEl>
                                          </p:spTgt>
                                        </p:tgtEl>
                                      </p:cBhvr>
                                      <p:to x="100000" y="100000"/>
                                    </p:animScale>
                                    <p:animScale>
                                      <p:cBhvr>
                                        <p:cTn id="180" dur="26">
                                          <p:stCondLst>
                                            <p:cond delay="1808"/>
                                          </p:stCondLst>
                                        </p:cTn>
                                        <p:tgtEl>
                                          <p:spTgt spid="6">
                                            <p:txEl>
                                              <p:pRg st="2" end="2"/>
                                            </p:txEl>
                                          </p:spTgt>
                                        </p:tgtEl>
                                      </p:cBhvr>
                                      <p:to x="100000" y="95000"/>
                                    </p:animScale>
                                    <p:animScale>
                                      <p:cBhvr>
                                        <p:cTn id="181" dur="166" decel="50000">
                                          <p:stCondLst>
                                            <p:cond delay="1834"/>
                                          </p:stCondLst>
                                        </p:cTn>
                                        <p:tgtEl>
                                          <p:spTgt spid="6">
                                            <p:txEl>
                                              <p:pRg st="2" end="2"/>
                                            </p:txEl>
                                          </p:spTgt>
                                        </p:tgtEl>
                                      </p:cBhvr>
                                      <p:to x="100000" y="100000"/>
                                    </p:animScale>
                                  </p:childTnLst>
                                </p:cTn>
                              </p:par>
                              <p:par>
                                <p:cTn id="182" presetID="26" presetClass="entr" presetSubtype="0" fill="hold" nodeType="withEffect">
                                  <p:stCondLst>
                                    <p:cond delay="0"/>
                                  </p:stCondLst>
                                  <p:childTnLst>
                                    <p:set>
                                      <p:cBhvr>
                                        <p:cTn id="183" dur="1" fill="hold">
                                          <p:stCondLst>
                                            <p:cond delay="0"/>
                                          </p:stCondLst>
                                        </p:cTn>
                                        <p:tgtEl>
                                          <p:spTgt spid="6">
                                            <p:txEl>
                                              <p:pRg st="3" end="3"/>
                                            </p:txEl>
                                          </p:spTgt>
                                        </p:tgtEl>
                                        <p:attrNameLst>
                                          <p:attrName>style.visibility</p:attrName>
                                        </p:attrNameLst>
                                      </p:cBhvr>
                                      <p:to>
                                        <p:strVal val="visible"/>
                                      </p:to>
                                    </p:set>
                                    <p:animEffect transition="in" filter="wipe(down)">
                                      <p:cBhvr>
                                        <p:cTn id="184" dur="580">
                                          <p:stCondLst>
                                            <p:cond delay="0"/>
                                          </p:stCondLst>
                                        </p:cTn>
                                        <p:tgtEl>
                                          <p:spTgt spid="6">
                                            <p:txEl>
                                              <p:pRg st="3" end="3"/>
                                            </p:txEl>
                                          </p:spTgt>
                                        </p:tgtEl>
                                      </p:cBhvr>
                                    </p:animEffect>
                                    <p:anim calcmode="lin" valueType="num">
                                      <p:cBhvr>
                                        <p:cTn id="185" dur="1822" tmFilter="0,0; 0.14,0.36; 0.43,0.73; 0.71,0.91; 1.0,1.0">
                                          <p:stCondLst>
                                            <p:cond delay="0"/>
                                          </p:stCondLst>
                                        </p:cTn>
                                        <p:tgtEl>
                                          <p:spTgt spid="6">
                                            <p:txEl>
                                              <p:pRg st="3" end="3"/>
                                            </p:txEl>
                                          </p:spTgt>
                                        </p:tgtEl>
                                        <p:attrNameLst>
                                          <p:attrName>ppt_x</p:attrName>
                                        </p:attrNameLst>
                                      </p:cBhvr>
                                      <p:tavLst>
                                        <p:tav tm="0">
                                          <p:val>
                                            <p:strVal val="#ppt_x-0.25"/>
                                          </p:val>
                                        </p:tav>
                                        <p:tav tm="100000">
                                          <p:val>
                                            <p:strVal val="#ppt_x"/>
                                          </p:val>
                                        </p:tav>
                                      </p:tavLst>
                                    </p:anim>
                                    <p:anim calcmode="lin" valueType="num">
                                      <p:cBhvr>
                                        <p:cTn id="186" dur="664" tmFilter="0.0,0.0; 0.25,0.07; 0.50,0.2; 0.75,0.467; 1.0,1.0">
                                          <p:stCondLst>
                                            <p:cond delay="0"/>
                                          </p:stCondLst>
                                        </p:cTn>
                                        <p:tgtEl>
                                          <p:spTgt spid="6">
                                            <p:txEl>
                                              <p:pRg st="3" end="3"/>
                                            </p:txEl>
                                          </p:spTgt>
                                        </p:tgtEl>
                                        <p:attrNameLst>
                                          <p:attrName>ppt_y</p:attrName>
                                        </p:attrNameLst>
                                      </p:cBhvr>
                                      <p:tavLst>
                                        <p:tav tm="0" fmla="#ppt_y-sin(pi*$)/3">
                                          <p:val>
                                            <p:fltVal val="0.5"/>
                                          </p:val>
                                        </p:tav>
                                        <p:tav tm="100000">
                                          <p:val>
                                            <p:fltVal val="1"/>
                                          </p:val>
                                        </p:tav>
                                      </p:tavLst>
                                    </p:anim>
                                    <p:anim calcmode="lin" valueType="num">
                                      <p:cBhvr>
                                        <p:cTn id="187" dur="664" tmFilter="0, 0; 0.125,0.2665; 0.25,0.4; 0.375,0.465; 0.5,0.5;  0.625,0.535; 0.75,0.6; 0.875,0.7335; 1,1">
                                          <p:stCondLst>
                                            <p:cond delay="664"/>
                                          </p:stCondLst>
                                        </p:cTn>
                                        <p:tgtEl>
                                          <p:spTgt spid="6">
                                            <p:txEl>
                                              <p:pRg st="3" end="3"/>
                                            </p:txEl>
                                          </p:spTgt>
                                        </p:tgtEl>
                                        <p:attrNameLst>
                                          <p:attrName>ppt_y</p:attrName>
                                        </p:attrNameLst>
                                      </p:cBhvr>
                                      <p:tavLst>
                                        <p:tav tm="0" fmla="#ppt_y-sin(pi*$)/9">
                                          <p:val>
                                            <p:fltVal val="0"/>
                                          </p:val>
                                        </p:tav>
                                        <p:tav tm="100000">
                                          <p:val>
                                            <p:fltVal val="1"/>
                                          </p:val>
                                        </p:tav>
                                      </p:tavLst>
                                    </p:anim>
                                    <p:anim calcmode="lin" valueType="num">
                                      <p:cBhvr>
                                        <p:cTn id="188" dur="332" tmFilter="0, 0; 0.125,0.2665; 0.25,0.4; 0.375,0.465; 0.5,0.5;  0.625,0.535; 0.75,0.6; 0.875,0.7335; 1,1">
                                          <p:stCondLst>
                                            <p:cond delay="1324"/>
                                          </p:stCondLst>
                                        </p:cTn>
                                        <p:tgtEl>
                                          <p:spTgt spid="6">
                                            <p:txEl>
                                              <p:pRg st="3" end="3"/>
                                            </p:txEl>
                                          </p:spTgt>
                                        </p:tgtEl>
                                        <p:attrNameLst>
                                          <p:attrName>ppt_y</p:attrName>
                                        </p:attrNameLst>
                                      </p:cBhvr>
                                      <p:tavLst>
                                        <p:tav tm="0" fmla="#ppt_y-sin(pi*$)/27">
                                          <p:val>
                                            <p:fltVal val="0"/>
                                          </p:val>
                                        </p:tav>
                                        <p:tav tm="100000">
                                          <p:val>
                                            <p:fltVal val="1"/>
                                          </p:val>
                                        </p:tav>
                                      </p:tavLst>
                                    </p:anim>
                                    <p:anim calcmode="lin" valueType="num">
                                      <p:cBhvr>
                                        <p:cTn id="189" dur="164" tmFilter="0, 0; 0.125,0.2665; 0.25,0.4; 0.375,0.465; 0.5,0.5;  0.625,0.535; 0.75,0.6; 0.875,0.7335; 1,1">
                                          <p:stCondLst>
                                            <p:cond delay="1656"/>
                                          </p:stCondLst>
                                        </p:cTn>
                                        <p:tgtEl>
                                          <p:spTgt spid="6">
                                            <p:txEl>
                                              <p:pRg st="3" end="3"/>
                                            </p:txEl>
                                          </p:spTgt>
                                        </p:tgtEl>
                                        <p:attrNameLst>
                                          <p:attrName>ppt_y</p:attrName>
                                        </p:attrNameLst>
                                      </p:cBhvr>
                                      <p:tavLst>
                                        <p:tav tm="0" fmla="#ppt_y-sin(pi*$)/81">
                                          <p:val>
                                            <p:fltVal val="0"/>
                                          </p:val>
                                        </p:tav>
                                        <p:tav tm="100000">
                                          <p:val>
                                            <p:fltVal val="1"/>
                                          </p:val>
                                        </p:tav>
                                      </p:tavLst>
                                    </p:anim>
                                    <p:animScale>
                                      <p:cBhvr>
                                        <p:cTn id="190" dur="26">
                                          <p:stCondLst>
                                            <p:cond delay="650"/>
                                          </p:stCondLst>
                                        </p:cTn>
                                        <p:tgtEl>
                                          <p:spTgt spid="6">
                                            <p:txEl>
                                              <p:pRg st="3" end="3"/>
                                            </p:txEl>
                                          </p:spTgt>
                                        </p:tgtEl>
                                      </p:cBhvr>
                                      <p:to x="100000" y="60000"/>
                                    </p:animScale>
                                    <p:animScale>
                                      <p:cBhvr>
                                        <p:cTn id="191" dur="166" decel="50000">
                                          <p:stCondLst>
                                            <p:cond delay="676"/>
                                          </p:stCondLst>
                                        </p:cTn>
                                        <p:tgtEl>
                                          <p:spTgt spid="6">
                                            <p:txEl>
                                              <p:pRg st="3" end="3"/>
                                            </p:txEl>
                                          </p:spTgt>
                                        </p:tgtEl>
                                      </p:cBhvr>
                                      <p:to x="100000" y="100000"/>
                                    </p:animScale>
                                    <p:animScale>
                                      <p:cBhvr>
                                        <p:cTn id="192" dur="26">
                                          <p:stCondLst>
                                            <p:cond delay="1312"/>
                                          </p:stCondLst>
                                        </p:cTn>
                                        <p:tgtEl>
                                          <p:spTgt spid="6">
                                            <p:txEl>
                                              <p:pRg st="3" end="3"/>
                                            </p:txEl>
                                          </p:spTgt>
                                        </p:tgtEl>
                                      </p:cBhvr>
                                      <p:to x="100000" y="80000"/>
                                    </p:animScale>
                                    <p:animScale>
                                      <p:cBhvr>
                                        <p:cTn id="193" dur="166" decel="50000">
                                          <p:stCondLst>
                                            <p:cond delay="1338"/>
                                          </p:stCondLst>
                                        </p:cTn>
                                        <p:tgtEl>
                                          <p:spTgt spid="6">
                                            <p:txEl>
                                              <p:pRg st="3" end="3"/>
                                            </p:txEl>
                                          </p:spTgt>
                                        </p:tgtEl>
                                      </p:cBhvr>
                                      <p:to x="100000" y="100000"/>
                                    </p:animScale>
                                    <p:animScale>
                                      <p:cBhvr>
                                        <p:cTn id="194" dur="26">
                                          <p:stCondLst>
                                            <p:cond delay="1642"/>
                                          </p:stCondLst>
                                        </p:cTn>
                                        <p:tgtEl>
                                          <p:spTgt spid="6">
                                            <p:txEl>
                                              <p:pRg st="3" end="3"/>
                                            </p:txEl>
                                          </p:spTgt>
                                        </p:tgtEl>
                                      </p:cBhvr>
                                      <p:to x="100000" y="90000"/>
                                    </p:animScale>
                                    <p:animScale>
                                      <p:cBhvr>
                                        <p:cTn id="195" dur="166" decel="50000">
                                          <p:stCondLst>
                                            <p:cond delay="1668"/>
                                          </p:stCondLst>
                                        </p:cTn>
                                        <p:tgtEl>
                                          <p:spTgt spid="6">
                                            <p:txEl>
                                              <p:pRg st="3" end="3"/>
                                            </p:txEl>
                                          </p:spTgt>
                                        </p:tgtEl>
                                      </p:cBhvr>
                                      <p:to x="100000" y="100000"/>
                                    </p:animScale>
                                    <p:animScale>
                                      <p:cBhvr>
                                        <p:cTn id="196" dur="26">
                                          <p:stCondLst>
                                            <p:cond delay="1808"/>
                                          </p:stCondLst>
                                        </p:cTn>
                                        <p:tgtEl>
                                          <p:spTgt spid="6">
                                            <p:txEl>
                                              <p:pRg st="3" end="3"/>
                                            </p:txEl>
                                          </p:spTgt>
                                        </p:tgtEl>
                                      </p:cBhvr>
                                      <p:to x="100000" y="95000"/>
                                    </p:animScale>
                                    <p:animScale>
                                      <p:cBhvr>
                                        <p:cTn id="197" dur="166" decel="50000">
                                          <p:stCondLst>
                                            <p:cond delay="1834"/>
                                          </p:stCondLst>
                                        </p:cTn>
                                        <p:tgtEl>
                                          <p:spTgt spid="6">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Trandition</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438400" y="1981200"/>
            <a:ext cx="4542052" cy="2971800"/>
          </a:xfrm>
        </p:spPr>
      </p:pic>
      <p:sp>
        <p:nvSpPr>
          <p:cNvPr id="6" name="Content Placeholder 5"/>
          <p:cNvSpPr>
            <a:spLocks noGrp="1"/>
          </p:cNvSpPr>
          <p:nvPr>
            <p:ph sz="quarter" idx="4"/>
          </p:nvPr>
        </p:nvSpPr>
        <p:spPr>
          <a:xfrm>
            <a:off x="914400" y="4953000"/>
            <a:ext cx="7467600" cy="1447800"/>
          </a:xfrm>
        </p:spPr>
        <p:txBody>
          <a:bodyPr/>
          <a:lstStyle/>
          <a:p>
            <a:r>
              <a:rPr lang="en-US" dirty="0" smtClean="0"/>
              <a:t>Tradition is a belief, custom or way of doing something that has existed for a long time among a particular group of people.</a:t>
            </a:r>
            <a:endParaRPr lang="en-US" dirty="0"/>
          </a:p>
        </p:txBody>
      </p:sp>
      <p:sp>
        <p:nvSpPr>
          <p:cNvPr id="8" name="TextBox 7"/>
          <p:cNvSpPr txBox="1"/>
          <p:nvPr/>
        </p:nvSpPr>
        <p:spPr>
          <a:xfrm>
            <a:off x="76200" y="1981200"/>
            <a:ext cx="2286000" cy="2031325"/>
          </a:xfrm>
          <a:prstGeom prst="rect">
            <a:avLst/>
          </a:prstGeom>
          <a:noFill/>
        </p:spPr>
        <p:txBody>
          <a:bodyPr wrap="square" rtlCol="0">
            <a:spAutoFit/>
          </a:bodyPr>
          <a:lstStyle/>
          <a:p>
            <a:r>
              <a:rPr lang="en-US" dirty="0" smtClean="0"/>
              <a:t>It let people know where you come from. It is easy to get information from your attire, language and religion.</a:t>
            </a:r>
            <a:endParaRPr lang="en-US" dirty="0"/>
          </a:p>
        </p:txBody>
      </p:sp>
      <p:sp>
        <p:nvSpPr>
          <p:cNvPr id="9" name="TextBox 8"/>
          <p:cNvSpPr txBox="1"/>
          <p:nvPr/>
        </p:nvSpPr>
        <p:spPr>
          <a:xfrm>
            <a:off x="7010400" y="1981200"/>
            <a:ext cx="2057400" cy="2031325"/>
          </a:xfrm>
          <a:prstGeom prst="rect">
            <a:avLst/>
          </a:prstGeom>
          <a:noFill/>
        </p:spPr>
        <p:txBody>
          <a:bodyPr wrap="square" rtlCol="0">
            <a:spAutoFit/>
          </a:bodyPr>
          <a:lstStyle/>
          <a:p>
            <a:r>
              <a:rPr lang="en-US" dirty="0" smtClean="0"/>
              <a:t>It is an </a:t>
            </a:r>
            <a:r>
              <a:rPr lang="en-US" dirty="0" err="1" smtClean="0"/>
              <a:t>unvisible</a:t>
            </a:r>
            <a:r>
              <a:rPr lang="en-US" dirty="0" smtClean="0"/>
              <a:t> force that change my way of life and something else. It makes a huge contribution on my life.</a:t>
            </a:r>
            <a:endParaRPr lang="en-US" dirty="0"/>
          </a:p>
        </p:txBody>
      </p:sp>
    </p:spTree>
    <p:extLst>
      <p:ext uri="{BB962C8B-B14F-4D97-AF65-F5344CB8AC3E}">
        <p14:creationId xmlns:p14="http://schemas.microsoft.com/office/powerpoint/2010/main" val="110998602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Experience</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667000" y="2057400"/>
            <a:ext cx="3803650" cy="2852737"/>
          </a:xfrm>
        </p:spPr>
      </p:pic>
      <p:sp>
        <p:nvSpPr>
          <p:cNvPr id="6" name="Content Placeholder 5"/>
          <p:cNvSpPr>
            <a:spLocks noGrp="1"/>
          </p:cNvSpPr>
          <p:nvPr>
            <p:ph sz="quarter" idx="4"/>
          </p:nvPr>
        </p:nvSpPr>
        <p:spPr>
          <a:xfrm>
            <a:off x="304800" y="4953000"/>
            <a:ext cx="8686800" cy="1828800"/>
          </a:xfrm>
        </p:spPr>
        <p:txBody>
          <a:bodyPr/>
          <a:lstStyle/>
          <a:p>
            <a:r>
              <a:rPr lang="en-US" dirty="0" smtClean="0"/>
              <a:t>    Experience is the knowledge and skill that you have gained through doing something for a period of time. The things that have happened to you that influence the way you think and behave.</a:t>
            </a:r>
            <a:endParaRPr lang="en-US" dirty="0"/>
          </a:p>
        </p:txBody>
      </p:sp>
      <p:sp>
        <p:nvSpPr>
          <p:cNvPr id="8" name="TextBox 7"/>
          <p:cNvSpPr txBox="1"/>
          <p:nvPr/>
        </p:nvSpPr>
        <p:spPr>
          <a:xfrm>
            <a:off x="6553200" y="2057400"/>
            <a:ext cx="2514600" cy="2862322"/>
          </a:xfrm>
          <a:prstGeom prst="rect">
            <a:avLst/>
          </a:prstGeom>
          <a:noFill/>
        </p:spPr>
        <p:txBody>
          <a:bodyPr wrap="square" rtlCol="0">
            <a:spAutoFit/>
          </a:bodyPr>
          <a:lstStyle/>
          <a:p>
            <a:r>
              <a:rPr lang="en-US" dirty="0" smtClean="0"/>
              <a:t>   It make a good contribution on our future lives. It affects the way we think and behave. Like work experience will give you the ideas of how the things work and how the world look like.</a:t>
            </a:r>
            <a:endParaRPr lang="en-US" dirty="0"/>
          </a:p>
        </p:txBody>
      </p:sp>
      <p:sp>
        <p:nvSpPr>
          <p:cNvPr id="9" name="TextBox 8"/>
          <p:cNvSpPr txBox="1"/>
          <p:nvPr/>
        </p:nvSpPr>
        <p:spPr>
          <a:xfrm>
            <a:off x="0" y="2057400"/>
            <a:ext cx="2590800" cy="2585323"/>
          </a:xfrm>
          <a:prstGeom prst="rect">
            <a:avLst/>
          </a:prstGeom>
          <a:noFill/>
        </p:spPr>
        <p:txBody>
          <a:bodyPr wrap="square" rtlCol="0">
            <a:spAutoFit/>
          </a:bodyPr>
          <a:lstStyle/>
          <a:p>
            <a:r>
              <a:rPr lang="en-US" dirty="0" smtClean="0"/>
              <a:t>It is </a:t>
            </a:r>
            <a:r>
              <a:rPr lang="en-US" dirty="0" err="1" smtClean="0"/>
              <a:t>unvisible</a:t>
            </a:r>
            <a:r>
              <a:rPr lang="en-US" dirty="0" smtClean="0"/>
              <a:t> thing that people can’t get information through just looking. But It can let the people feel about yourself like how well are you and how deep you go into the world.</a:t>
            </a:r>
            <a:endParaRPr lang="en-US" dirty="0"/>
          </a:p>
        </p:txBody>
      </p:sp>
    </p:spTree>
    <p:extLst>
      <p:ext uri="{BB962C8B-B14F-4D97-AF65-F5344CB8AC3E}">
        <p14:creationId xmlns:p14="http://schemas.microsoft.com/office/powerpoint/2010/main" val="1993363858"/>
      </p:ext>
    </p:extLst>
  </p:cSld>
  <p:clrMapOvr>
    <a:masterClrMapping/>
  </p:clrMapOvr>
  <p:transition spd="slow">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667000" y="2057400"/>
            <a:ext cx="3505200" cy="2921000"/>
          </a:xfrm>
        </p:spPr>
      </p:pic>
      <p:sp>
        <p:nvSpPr>
          <p:cNvPr id="6" name="Content Placeholder 5"/>
          <p:cNvSpPr>
            <a:spLocks noGrp="1"/>
          </p:cNvSpPr>
          <p:nvPr>
            <p:ph sz="quarter" idx="4"/>
          </p:nvPr>
        </p:nvSpPr>
        <p:spPr>
          <a:xfrm>
            <a:off x="609600" y="5029200"/>
            <a:ext cx="8077200" cy="1600200"/>
          </a:xfrm>
        </p:spPr>
        <p:txBody>
          <a:bodyPr/>
          <a:lstStyle/>
          <a:p>
            <a:r>
              <a:rPr lang="en-US" dirty="0" smtClean="0"/>
              <a:t>Language is the system of communication in speech and writing that is used by people of a particular country or area. A way of expressing ideas and feelings.</a:t>
            </a:r>
            <a:endParaRPr lang="en-US" dirty="0"/>
          </a:p>
        </p:txBody>
      </p:sp>
      <p:sp>
        <p:nvSpPr>
          <p:cNvPr id="8" name="TextBox 7"/>
          <p:cNvSpPr txBox="1"/>
          <p:nvPr/>
        </p:nvSpPr>
        <p:spPr>
          <a:xfrm>
            <a:off x="0" y="2057400"/>
            <a:ext cx="2743200" cy="2585323"/>
          </a:xfrm>
          <a:prstGeom prst="rect">
            <a:avLst/>
          </a:prstGeom>
          <a:noFill/>
        </p:spPr>
        <p:txBody>
          <a:bodyPr wrap="square" rtlCol="0">
            <a:spAutoFit/>
          </a:bodyPr>
          <a:lstStyle/>
          <a:p>
            <a:r>
              <a:rPr lang="en-US" dirty="0" smtClean="0"/>
              <a:t>Language lets people know you ideas , opinion and feelings through communication.</a:t>
            </a:r>
          </a:p>
          <a:p>
            <a:r>
              <a:rPr lang="en-US" dirty="0" smtClean="0"/>
              <a:t>It is powerful way for the people used to communicate. It also a kind of tradition pass on for your ancestry. </a:t>
            </a:r>
            <a:endParaRPr lang="en-US" dirty="0"/>
          </a:p>
        </p:txBody>
      </p:sp>
      <p:sp>
        <p:nvSpPr>
          <p:cNvPr id="9" name="TextBox 8"/>
          <p:cNvSpPr txBox="1"/>
          <p:nvPr/>
        </p:nvSpPr>
        <p:spPr>
          <a:xfrm>
            <a:off x="6248400" y="2057400"/>
            <a:ext cx="2743200" cy="2585323"/>
          </a:xfrm>
          <a:prstGeom prst="rect">
            <a:avLst/>
          </a:prstGeom>
          <a:noFill/>
        </p:spPr>
        <p:txBody>
          <a:bodyPr wrap="square" rtlCol="0">
            <a:spAutoFit/>
          </a:bodyPr>
          <a:lstStyle/>
          <a:p>
            <a:r>
              <a:rPr lang="en-US" dirty="0" smtClean="0"/>
              <a:t>Language offers a way for us to speak and think of you. It has huge influence on your lives. Like getting knowledge from teacher or something else, it is a bridge built up both sides.</a:t>
            </a:r>
            <a:endParaRPr lang="en-US" dirty="0"/>
          </a:p>
        </p:txBody>
      </p:sp>
    </p:spTree>
    <p:extLst>
      <p:ext uri="{BB962C8B-B14F-4D97-AF65-F5344CB8AC3E}">
        <p14:creationId xmlns:p14="http://schemas.microsoft.com/office/powerpoint/2010/main" val="1771953431"/>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Family</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2667000" y="2133600"/>
            <a:ext cx="3759200" cy="2819400"/>
          </a:xfrm>
        </p:spPr>
      </p:pic>
      <p:sp>
        <p:nvSpPr>
          <p:cNvPr id="6" name="Content Placeholder 5"/>
          <p:cNvSpPr>
            <a:spLocks noGrp="1"/>
          </p:cNvSpPr>
          <p:nvPr>
            <p:ph sz="quarter" idx="4"/>
          </p:nvPr>
        </p:nvSpPr>
        <p:spPr>
          <a:xfrm>
            <a:off x="914400" y="5105400"/>
            <a:ext cx="7530354" cy="1676400"/>
          </a:xfrm>
        </p:spPr>
        <p:txBody>
          <a:bodyPr/>
          <a:lstStyle/>
          <a:p>
            <a:r>
              <a:rPr lang="en-US" dirty="0" smtClean="0"/>
              <a:t>Family is a group consisting of one or two parents, their children and close relations. Home is where your heart is.</a:t>
            </a:r>
            <a:endParaRPr lang="en-US" dirty="0"/>
          </a:p>
        </p:txBody>
      </p:sp>
      <p:sp>
        <p:nvSpPr>
          <p:cNvPr id="4" name="TextBox 3"/>
          <p:cNvSpPr txBox="1"/>
          <p:nvPr/>
        </p:nvSpPr>
        <p:spPr>
          <a:xfrm>
            <a:off x="76200" y="2166257"/>
            <a:ext cx="2590800" cy="2308324"/>
          </a:xfrm>
          <a:prstGeom prst="rect">
            <a:avLst/>
          </a:prstGeom>
          <a:noFill/>
        </p:spPr>
        <p:txBody>
          <a:bodyPr wrap="square" rtlCol="0">
            <a:spAutoFit/>
          </a:bodyPr>
          <a:lstStyle/>
          <a:p>
            <a:r>
              <a:rPr lang="en-US" dirty="0" smtClean="0"/>
              <a:t>People usually judge you whether you are happy mostly depend on whether you have complete family. Family member did a great influence in our lives.</a:t>
            </a:r>
            <a:endParaRPr lang="en-US" dirty="0"/>
          </a:p>
        </p:txBody>
      </p:sp>
      <p:sp>
        <p:nvSpPr>
          <p:cNvPr id="5" name="TextBox 4"/>
          <p:cNvSpPr txBox="1"/>
          <p:nvPr/>
        </p:nvSpPr>
        <p:spPr>
          <a:xfrm>
            <a:off x="6477000" y="2166257"/>
            <a:ext cx="2438400" cy="1754326"/>
          </a:xfrm>
          <a:prstGeom prst="rect">
            <a:avLst/>
          </a:prstGeom>
          <a:noFill/>
        </p:spPr>
        <p:txBody>
          <a:bodyPr wrap="square" rtlCol="0">
            <a:spAutoFit/>
          </a:bodyPr>
          <a:lstStyle/>
          <a:p>
            <a:r>
              <a:rPr lang="en-US" dirty="0" smtClean="0"/>
              <a:t>Home is what your heart is. Family always stays in our deep heart. We can enjoy what parents take to us.</a:t>
            </a:r>
            <a:endParaRPr lang="en-US" dirty="0"/>
          </a:p>
        </p:txBody>
      </p:sp>
    </p:spTree>
    <p:extLst>
      <p:ext uri="{BB962C8B-B14F-4D97-AF65-F5344CB8AC3E}">
        <p14:creationId xmlns:p14="http://schemas.microsoft.com/office/powerpoint/2010/main" val="4115865437"/>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171</TotalTime>
  <Words>867</Words>
  <Application>Microsoft Office PowerPoint</Application>
  <PresentationFormat>On-screen Show (4:3)</PresentationFormat>
  <Paragraphs>77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Hardcover</vt:lpstr>
      <vt:lpstr>Identify yourself</vt:lpstr>
      <vt:lpstr>What I have</vt:lpstr>
      <vt:lpstr>Impact how other see me</vt:lpstr>
      <vt:lpstr>See and Feel about myself</vt:lpstr>
      <vt:lpstr>Three Categories</vt:lpstr>
      <vt:lpstr>Trandition</vt:lpstr>
      <vt:lpstr>Experience</vt:lpstr>
      <vt:lpstr>Language</vt:lpstr>
      <vt:lpstr>Family</vt:lpstr>
      <vt:lpstr>Personality</vt:lpstr>
      <vt:lpstr>Value/Beliefs</vt:lpstr>
      <vt:lpstr>Question to solve</vt:lpstr>
      <vt:lpstr>Question to solve</vt:lpstr>
      <vt:lpstr>Question to solve</vt:lpstr>
      <vt:lpstr>Question to solve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 yourself</dc:title>
  <dc:creator>Spencer Lin</dc:creator>
  <cp:lastModifiedBy>Spencer Lin</cp:lastModifiedBy>
  <cp:revision>18</cp:revision>
  <dcterms:created xsi:type="dcterms:W3CDTF">2006-08-16T00:00:00Z</dcterms:created>
  <dcterms:modified xsi:type="dcterms:W3CDTF">2012-02-27T22:24:26Z</dcterms:modified>
</cp:coreProperties>
</file>